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7" r:id="rId3"/>
    <p:sldId id="258" r:id="rId4"/>
    <p:sldId id="259" r:id="rId6"/>
    <p:sldId id="260" r:id="rId7"/>
    <p:sldId id="263" r:id="rId8"/>
    <p:sldId id="261" r:id="rId9"/>
    <p:sldId id="262" r:id="rId10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41FB29-4EDB-44E9-9C85-7C4BBB027DF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41FB29-4EDB-44E9-9C85-7C4BBB027DF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41FB29-4EDB-44E9-9C85-7C4BBB027DF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72073B-134D-462A-8B41-445324AB44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2770" name="备注占位符 2"/>
          <p:cNvSpPr>
            <a:spLocks noGrp="1"/>
          </p:cNvSpPr>
          <p:nvPr>
            <p:ph type="body"/>
          </p:nvPr>
        </p:nvSpPr>
        <p:spPr/>
        <p:txBody>
          <a:bodyPr lIns="99057" tIns="49528" rIns="99057" bIns="49528" anchor="t"/>
          <a:lstStyle/>
          <a:p>
            <a:pPr lvl="0"/>
            <a:endParaRPr lang="zh-CN" altLang="en-US"/>
          </a:p>
        </p:txBody>
      </p:sp>
      <p:sp>
        <p:nvSpPr>
          <p:cNvPr id="32771" name="灯片编号占位符 3"/>
          <p:cNvSpPr>
            <a:spLocks noGrp="1"/>
          </p:cNvSpPr>
          <p:nvPr>
            <p:ph type="sldNum" sz="quarter"/>
          </p:nvPr>
        </p:nvSpPr>
        <p:spPr>
          <a:xfrm>
            <a:off x="4023092" y="9719598"/>
            <a:ext cx="3077739" cy="511651"/>
          </a:xfrm>
          <a:prstGeom prst="rect">
            <a:avLst/>
          </a:prstGeom>
          <a:noFill/>
          <a:ln w="9525">
            <a:noFill/>
          </a:ln>
        </p:spPr>
        <p:txBody>
          <a:bodyPr lIns="99057" tIns="49528" rIns="99057" bIns="49528" anchor="b"/>
          <a:lstStyle/>
          <a:p>
            <a:pPr lvl="0" algn="r"/>
            <a:fld id="{9A0DB2DC-4C9A-4742-B13C-FB6460FD3503}" type="slidenum">
              <a:rPr lang="zh-CN" altLang="en-US">
                <a:latin typeface="Calibri" panose="020F0502020204030204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5.xml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0" Type="http://schemas.openxmlformats.org/officeDocument/2006/relationships/notesSlide" Target="../notesSlides/notesSlide1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image" Target="../media/image2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7" Type="http://schemas.openxmlformats.org/officeDocument/2006/relationships/slideLayout" Target="../slideLayouts/slideLayout2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20.xml"/><Relationship Id="rId8" Type="http://schemas.openxmlformats.org/officeDocument/2006/relationships/tags" Target="../tags/tag19.xml"/><Relationship Id="rId7" Type="http://schemas.openxmlformats.org/officeDocument/2006/relationships/tags" Target="../tags/tag18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1" Type="http://schemas.openxmlformats.org/officeDocument/2006/relationships/notesSlide" Target="../notesSlides/notesSlide5.xml"/><Relationship Id="rId20" Type="http://schemas.openxmlformats.org/officeDocument/2006/relationships/slideLayout" Target="../slideLayouts/slideLayout7.xml"/><Relationship Id="rId2" Type="http://schemas.openxmlformats.org/officeDocument/2006/relationships/tags" Target="../tags/tag13.xml"/><Relationship Id="rId19" Type="http://schemas.openxmlformats.org/officeDocument/2006/relationships/tags" Target="../tags/tag27.xml"/><Relationship Id="rId18" Type="http://schemas.openxmlformats.org/officeDocument/2006/relationships/image" Target="../media/image13.png"/><Relationship Id="rId17" Type="http://schemas.openxmlformats.org/officeDocument/2006/relationships/tags" Target="../tags/tag26.xml"/><Relationship Id="rId16" Type="http://schemas.openxmlformats.org/officeDocument/2006/relationships/tags" Target="../tags/tag25.xml"/><Relationship Id="rId15" Type="http://schemas.openxmlformats.org/officeDocument/2006/relationships/image" Target="../media/image2.png"/><Relationship Id="rId14" Type="http://schemas.openxmlformats.org/officeDocument/2006/relationships/image" Target="../media/image12.png"/><Relationship Id="rId13" Type="http://schemas.openxmlformats.org/officeDocument/2006/relationships/tags" Target="../tags/tag24.xml"/><Relationship Id="rId12" Type="http://schemas.openxmlformats.org/officeDocument/2006/relationships/tags" Target="../tags/tag23.xml"/><Relationship Id="rId11" Type="http://schemas.openxmlformats.org/officeDocument/2006/relationships/tags" Target="../tags/tag22.xml"/><Relationship Id="rId10" Type="http://schemas.openxmlformats.org/officeDocument/2006/relationships/tags" Target="../tags/tag21.xml"/><Relationship Id="rId1" Type="http://schemas.openxmlformats.org/officeDocument/2006/relationships/tags" Target="../tags/tag12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9.png"/><Relationship Id="rId8" Type="http://schemas.openxmlformats.org/officeDocument/2006/relationships/image" Target="../media/image18.jpeg"/><Relationship Id="rId7" Type="http://schemas.openxmlformats.org/officeDocument/2006/relationships/image" Target="../media/image17.jpeg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png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4" Type="http://schemas.openxmlformats.org/officeDocument/2006/relationships/notesSlide" Target="../notesSlides/notesSlide6.xml"/><Relationship Id="rId13" Type="http://schemas.openxmlformats.org/officeDocument/2006/relationships/slideLayout" Target="../slideLayouts/slideLayout2.xml"/><Relationship Id="rId12" Type="http://schemas.openxmlformats.org/officeDocument/2006/relationships/tags" Target="../tags/tag30.xml"/><Relationship Id="rId11" Type="http://schemas.openxmlformats.org/officeDocument/2006/relationships/image" Target="../media/image21.jpeg"/><Relationship Id="rId10" Type="http://schemas.openxmlformats.org/officeDocument/2006/relationships/image" Target="../media/image20.png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val 6"/>
          <p:cNvSpPr>
            <a:spLocks noChangeArrowheads="1"/>
          </p:cNvSpPr>
          <p:nvPr/>
        </p:nvSpPr>
        <p:spPr bwMode="auto">
          <a:xfrm>
            <a:off x="1270166" y="1773237"/>
            <a:ext cx="3600919" cy="3600451"/>
          </a:xfrm>
          <a:prstGeom prst="ellipse">
            <a:avLst/>
          </a:prstGeom>
          <a:ln w="28575">
            <a:solidFill>
              <a:srgbClr val="C00000"/>
            </a:solidFill>
            <a:prstDash val="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38" tIns="45719" rIns="91438" bIns="45719" anchor="ctr"/>
          <a:lstStyle/>
          <a:p>
            <a:endParaRPr lang="zh-CN" altLang="en-US"/>
          </a:p>
        </p:txBody>
      </p:sp>
      <p:sp>
        <p:nvSpPr>
          <p:cNvPr id="23" name="Freeform 23"/>
          <p:cNvSpPr/>
          <p:nvPr/>
        </p:nvSpPr>
        <p:spPr bwMode="auto">
          <a:xfrm>
            <a:off x="2467528" y="1205804"/>
            <a:ext cx="1311595" cy="1172000"/>
          </a:xfrm>
          <a:custGeom>
            <a:avLst/>
            <a:gdLst>
              <a:gd name="T0" fmla="*/ 167 w 511"/>
              <a:gd name="T1" fmla="*/ 459 h 459"/>
              <a:gd name="T2" fmla="*/ 101 w 511"/>
              <a:gd name="T3" fmla="*/ 420 h 459"/>
              <a:gd name="T4" fmla="*/ 12 w 511"/>
              <a:gd name="T5" fmla="*/ 267 h 459"/>
              <a:gd name="T6" fmla="*/ 12 w 511"/>
              <a:gd name="T7" fmla="*/ 191 h 459"/>
              <a:gd name="T8" fmla="*/ 101 w 511"/>
              <a:gd name="T9" fmla="*/ 38 h 459"/>
              <a:gd name="T10" fmla="*/ 167 w 511"/>
              <a:gd name="T11" fmla="*/ 0 h 459"/>
              <a:gd name="T12" fmla="*/ 344 w 511"/>
              <a:gd name="T13" fmla="*/ 0 h 459"/>
              <a:gd name="T14" fmla="*/ 410 w 511"/>
              <a:gd name="T15" fmla="*/ 38 h 459"/>
              <a:gd name="T16" fmla="*/ 498 w 511"/>
              <a:gd name="T17" fmla="*/ 191 h 459"/>
              <a:gd name="T18" fmla="*/ 498 w 511"/>
              <a:gd name="T19" fmla="*/ 267 h 459"/>
              <a:gd name="T20" fmla="*/ 410 w 511"/>
              <a:gd name="T21" fmla="*/ 420 h 459"/>
              <a:gd name="T22" fmla="*/ 344 w 511"/>
              <a:gd name="T23" fmla="*/ 459 h 459"/>
              <a:gd name="T24" fmla="*/ 167 w 511"/>
              <a:gd name="T25" fmla="*/ 459 h 4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11" h="459">
                <a:moveTo>
                  <a:pt x="167" y="459"/>
                </a:moveTo>
                <a:cubicBezTo>
                  <a:pt x="141" y="459"/>
                  <a:pt x="113" y="443"/>
                  <a:pt x="101" y="420"/>
                </a:cubicBezTo>
                <a:cubicBezTo>
                  <a:pt x="12" y="267"/>
                  <a:pt x="12" y="267"/>
                  <a:pt x="12" y="267"/>
                </a:cubicBezTo>
                <a:cubicBezTo>
                  <a:pt x="0" y="245"/>
                  <a:pt x="0" y="213"/>
                  <a:pt x="12" y="191"/>
                </a:cubicBezTo>
                <a:cubicBezTo>
                  <a:pt x="101" y="38"/>
                  <a:pt x="101" y="38"/>
                  <a:pt x="101" y="38"/>
                </a:cubicBezTo>
                <a:cubicBezTo>
                  <a:pt x="113" y="16"/>
                  <a:pt x="141" y="0"/>
                  <a:pt x="167" y="0"/>
                </a:cubicBezTo>
                <a:cubicBezTo>
                  <a:pt x="344" y="0"/>
                  <a:pt x="344" y="0"/>
                  <a:pt x="344" y="0"/>
                </a:cubicBezTo>
                <a:cubicBezTo>
                  <a:pt x="369" y="0"/>
                  <a:pt x="397" y="16"/>
                  <a:pt x="410" y="38"/>
                </a:cubicBezTo>
                <a:cubicBezTo>
                  <a:pt x="498" y="191"/>
                  <a:pt x="498" y="191"/>
                  <a:pt x="498" y="191"/>
                </a:cubicBezTo>
                <a:cubicBezTo>
                  <a:pt x="511" y="213"/>
                  <a:pt x="511" y="245"/>
                  <a:pt x="498" y="267"/>
                </a:cubicBezTo>
                <a:cubicBezTo>
                  <a:pt x="410" y="420"/>
                  <a:pt x="410" y="420"/>
                  <a:pt x="410" y="420"/>
                </a:cubicBezTo>
                <a:cubicBezTo>
                  <a:pt x="397" y="443"/>
                  <a:pt x="369" y="459"/>
                  <a:pt x="344" y="459"/>
                </a:cubicBezTo>
                <a:lnTo>
                  <a:pt x="167" y="459"/>
                </a:lnTo>
                <a:close/>
              </a:path>
            </a:pathLst>
          </a:custGeom>
          <a:solidFill>
            <a:srgbClr val="C000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38" tIns="45719" rIns="91438" bIns="45719"/>
          <a:lstStyle/>
          <a:p>
            <a:pPr>
              <a:defRPr/>
            </a:pPr>
            <a:endParaRPr lang="zh-CN" altLang="en-US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24" name="Freeform 23"/>
          <p:cNvSpPr/>
          <p:nvPr/>
        </p:nvSpPr>
        <p:spPr bwMode="auto">
          <a:xfrm>
            <a:off x="3633271" y="4375407"/>
            <a:ext cx="1311595" cy="1172000"/>
          </a:xfrm>
          <a:custGeom>
            <a:avLst/>
            <a:gdLst>
              <a:gd name="T0" fmla="*/ 167 w 511"/>
              <a:gd name="T1" fmla="*/ 459 h 459"/>
              <a:gd name="T2" fmla="*/ 101 w 511"/>
              <a:gd name="T3" fmla="*/ 420 h 459"/>
              <a:gd name="T4" fmla="*/ 12 w 511"/>
              <a:gd name="T5" fmla="*/ 267 h 459"/>
              <a:gd name="T6" fmla="*/ 12 w 511"/>
              <a:gd name="T7" fmla="*/ 191 h 459"/>
              <a:gd name="T8" fmla="*/ 101 w 511"/>
              <a:gd name="T9" fmla="*/ 38 h 459"/>
              <a:gd name="T10" fmla="*/ 167 w 511"/>
              <a:gd name="T11" fmla="*/ 0 h 459"/>
              <a:gd name="T12" fmla="*/ 344 w 511"/>
              <a:gd name="T13" fmla="*/ 0 h 459"/>
              <a:gd name="T14" fmla="*/ 410 w 511"/>
              <a:gd name="T15" fmla="*/ 38 h 459"/>
              <a:gd name="T16" fmla="*/ 498 w 511"/>
              <a:gd name="T17" fmla="*/ 191 h 459"/>
              <a:gd name="T18" fmla="*/ 498 w 511"/>
              <a:gd name="T19" fmla="*/ 267 h 459"/>
              <a:gd name="T20" fmla="*/ 410 w 511"/>
              <a:gd name="T21" fmla="*/ 420 h 459"/>
              <a:gd name="T22" fmla="*/ 344 w 511"/>
              <a:gd name="T23" fmla="*/ 459 h 459"/>
              <a:gd name="T24" fmla="*/ 167 w 511"/>
              <a:gd name="T25" fmla="*/ 459 h 4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11" h="459">
                <a:moveTo>
                  <a:pt x="167" y="459"/>
                </a:moveTo>
                <a:cubicBezTo>
                  <a:pt x="141" y="459"/>
                  <a:pt x="113" y="443"/>
                  <a:pt x="101" y="420"/>
                </a:cubicBezTo>
                <a:cubicBezTo>
                  <a:pt x="12" y="267"/>
                  <a:pt x="12" y="267"/>
                  <a:pt x="12" y="267"/>
                </a:cubicBezTo>
                <a:cubicBezTo>
                  <a:pt x="0" y="245"/>
                  <a:pt x="0" y="213"/>
                  <a:pt x="12" y="191"/>
                </a:cubicBezTo>
                <a:cubicBezTo>
                  <a:pt x="101" y="38"/>
                  <a:pt x="101" y="38"/>
                  <a:pt x="101" y="38"/>
                </a:cubicBezTo>
                <a:cubicBezTo>
                  <a:pt x="113" y="16"/>
                  <a:pt x="141" y="0"/>
                  <a:pt x="167" y="0"/>
                </a:cubicBezTo>
                <a:cubicBezTo>
                  <a:pt x="344" y="0"/>
                  <a:pt x="344" y="0"/>
                  <a:pt x="344" y="0"/>
                </a:cubicBezTo>
                <a:cubicBezTo>
                  <a:pt x="369" y="0"/>
                  <a:pt x="397" y="16"/>
                  <a:pt x="410" y="38"/>
                </a:cubicBezTo>
                <a:cubicBezTo>
                  <a:pt x="498" y="191"/>
                  <a:pt x="498" y="191"/>
                  <a:pt x="498" y="191"/>
                </a:cubicBezTo>
                <a:cubicBezTo>
                  <a:pt x="511" y="213"/>
                  <a:pt x="511" y="245"/>
                  <a:pt x="498" y="267"/>
                </a:cubicBezTo>
                <a:cubicBezTo>
                  <a:pt x="410" y="420"/>
                  <a:pt x="410" y="420"/>
                  <a:pt x="410" y="420"/>
                </a:cubicBezTo>
                <a:cubicBezTo>
                  <a:pt x="397" y="443"/>
                  <a:pt x="369" y="459"/>
                  <a:pt x="344" y="459"/>
                </a:cubicBezTo>
                <a:lnTo>
                  <a:pt x="167" y="459"/>
                </a:lnTo>
                <a:close/>
              </a:path>
            </a:pathLst>
          </a:custGeom>
          <a:solidFill>
            <a:srgbClr val="C000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38" tIns="45719" rIns="91438" bIns="45719"/>
          <a:lstStyle/>
          <a:p>
            <a:pPr>
              <a:defRPr/>
            </a:pPr>
            <a:endParaRPr lang="zh-CN" altLang="en-US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25" name="Freeform 23"/>
          <p:cNvSpPr/>
          <p:nvPr/>
        </p:nvSpPr>
        <p:spPr bwMode="auto">
          <a:xfrm>
            <a:off x="1270117" y="4375407"/>
            <a:ext cx="1311595" cy="1172000"/>
          </a:xfrm>
          <a:custGeom>
            <a:avLst/>
            <a:gdLst>
              <a:gd name="T0" fmla="*/ 167 w 511"/>
              <a:gd name="T1" fmla="*/ 459 h 459"/>
              <a:gd name="T2" fmla="*/ 101 w 511"/>
              <a:gd name="T3" fmla="*/ 420 h 459"/>
              <a:gd name="T4" fmla="*/ 12 w 511"/>
              <a:gd name="T5" fmla="*/ 267 h 459"/>
              <a:gd name="T6" fmla="*/ 12 w 511"/>
              <a:gd name="T7" fmla="*/ 191 h 459"/>
              <a:gd name="T8" fmla="*/ 101 w 511"/>
              <a:gd name="T9" fmla="*/ 38 h 459"/>
              <a:gd name="T10" fmla="*/ 167 w 511"/>
              <a:gd name="T11" fmla="*/ 0 h 459"/>
              <a:gd name="T12" fmla="*/ 344 w 511"/>
              <a:gd name="T13" fmla="*/ 0 h 459"/>
              <a:gd name="T14" fmla="*/ 410 w 511"/>
              <a:gd name="T15" fmla="*/ 38 h 459"/>
              <a:gd name="T16" fmla="*/ 498 w 511"/>
              <a:gd name="T17" fmla="*/ 191 h 459"/>
              <a:gd name="T18" fmla="*/ 498 w 511"/>
              <a:gd name="T19" fmla="*/ 267 h 459"/>
              <a:gd name="T20" fmla="*/ 410 w 511"/>
              <a:gd name="T21" fmla="*/ 420 h 459"/>
              <a:gd name="T22" fmla="*/ 344 w 511"/>
              <a:gd name="T23" fmla="*/ 459 h 459"/>
              <a:gd name="T24" fmla="*/ 167 w 511"/>
              <a:gd name="T25" fmla="*/ 459 h 4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11" h="459">
                <a:moveTo>
                  <a:pt x="167" y="459"/>
                </a:moveTo>
                <a:cubicBezTo>
                  <a:pt x="141" y="459"/>
                  <a:pt x="113" y="443"/>
                  <a:pt x="101" y="420"/>
                </a:cubicBezTo>
                <a:cubicBezTo>
                  <a:pt x="12" y="267"/>
                  <a:pt x="12" y="267"/>
                  <a:pt x="12" y="267"/>
                </a:cubicBezTo>
                <a:cubicBezTo>
                  <a:pt x="0" y="245"/>
                  <a:pt x="0" y="213"/>
                  <a:pt x="12" y="191"/>
                </a:cubicBezTo>
                <a:cubicBezTo>
                  <a:pt x="101" y="38"/>
                  <a:pt x="101" y="38"/>
                  <a:pt x="101" y="38"/>
                </a:cubicBezTo>
                <a:cubicBezTo>
                  <a:pt x="113" y="16"/>
                  <a:pt x="141" y="0"/>
                  <a:pt x="167" y="0"/>
                </a:cubicBezTo>
                <a:cubicBezTo>
                  <a:pt x="344" y="0"/>
                  <a:pt x="344" y="0"/>
                  <a:pt x="344" y="0"/>
                </a:cubicBezTo>
                <a:cubicBezTo>
                  <a:pt x="369" y="0"/>
                  <a:pt x="397" y="16"/>
                  <a:pt x="410" y="38"/>
                </a:cubicBezTo>
                <a:cubicBezTo>
                  <a:pt x="498" y="191"/>
                  <a:pt x="498" y="191"/>
                  <a:pt x="498" y="191"/>
                </a:cubicBezTo>
                <a:cubicBezTo>
                  <a:pt x="511" y="213"/>
                  <a:pt x="511" y="245"/>
                  <a:pt x="498" y="267"/>
                </a:cubicBezTo>
                <a:cubicBezTo>
                  <a:pt x="410" y="420"/>
                  <a:pt x="410" y="420"/>
                  <a:pt x="410" y="420"/>
                </a:cubicBezTo>
                <a:cubicBezTo>
                  <a:pt x="397" y="443"/>
                  <a:pt x="369" y="459"/>
                  <a:pt x="344" y="459"/>
                </a:cubicBezTo>
                <a:lnTo>
                  <a:pt x="167" y="459"/>
                </a:lnTo>
                <a:close/>
              </a:path>
            </a:pathLst>
          </a:custGeom>
          <a:solidFill>
            <a:srgbClr val="C000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38" tIns="45719" rIns="91438" bIns="45719"/>
          <a:lstStyle/>
          <a:p>
            <a:pPr>
              <a:defRPr/>
            </a:pPr>
            <a:endParaRPr lang="zh-CN" altLang="en-US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26" name="Oval 53"/>
          <p:cNvSpPr>
            <a:spLocks noChangeArrowheads="1"/>
          </p:cNvSpPr>
          <p:nvPr/>
        </p:nvSpPr>
        <p:spPr bwMode="auto">
          <a:xfrm>
            <a:off x="609660" y="2525925"/>
            <a:ext cx="1293561" cy="1294297"/>
          </a:xfrm>
          <a:prstGeom prst="ellipse">
            <a:avLst/>
          </a:prstGeom>
          <a:solidFill>
            <a:srgbClr val="C000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27" name="组合 33"/>
          <p:cNvGrpSpPr/>
          <p:nvPr/>
        </p:nvGrpSpPr>
        <p:grpSpPr bwMode="auto">
          <a:xfrm>
            <a:off x="2213990" y="2713491"/>
            <a:ext cx="1817789" cy="1816068"/>
            <a:chOff x="1754168" y="3653262"/>
            <a:chExt cx="1857599" cy="1857597"/>
          </a:xfrm>
          <a:solidFill>
            <a:srgbClr val="C00000"/>
          </a:solidFill>
        </p:grpSpPr>
        <p:sp>
          <p:nvSpPr>
            <p:cNvPr id="28" name="椭圆 27"/>
            <p:cNvSpPr/>
            <p:nvPr/>
          </p:nvSpPr>
          <p:spPr>
            <a:xfrm>
              <a:off x="1754168" y="3653262"/>
              <a:ext cx="1857599" cy="1857597"/>
            </a:xfrm>
            <a:prstGeom prst="ellipse">
              <a:avLst/>
            </a:prstGeom>
            <a:grpFill/>
            <a:ln>
              <a:noFill/>
            </a:ln>
            <a:effectLst>
              <a:innerShdw blurRad="889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altLang="zh-CN" sz="4000" dirty="0">
                  <a:latin typeface="+mj-lt"/>
                  <a:ea typeface="方正超粗黑简体" panose="03000509000000000000" pitchFamily="65" charset="-122"/>
                </a:rPr>
                <a:t>100</a:t>
              </a:r>
              <a:r>
                <a:rPr lang="en-US" altLang="zh-CN" dirty="0">
                  <a:latin typeface="+mj-lt"/>
                  <a:ea typeface="方正超粗黑简体" panose="03000509000000000000" pitchFamily="65" charset="-122"/>
                </a:rPr>
                <a:t>%</a:t>
              </a:r>
              <a:endParaRPr lang="zh-CN" altLang="en-US" sz="4000" dirty="0">
                <a:latin typeface="+mj-lt"/>
                <a:ea typeface="方正超粗黑简体" panose="03000509000000000000" pitchFamily="65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1911556" y="3810650"/>
              <a:ext cx="1542822" cy="1542820"/>
            </a:xfrm>
            <a:prstGeom prst="ellipse">
              <a:avLst/>
            </a:prstGeom>
            <a:grpFill/>
            <a:ln w="28575">
              <a:gradFill flip="none" rotWithShape="1">
                <a:gsLst>
                  <a:gs pos="100000">
                    <a:srgbClr val="FFFFFF"/>
                  </a:gs>
                  <a:gs pos="0">
                    <a:srgbClr val="CECED0"/>
                  </a:gs>
                </a:gsLst>
                <a:lin ang="13500000" scaled="1"/>
                <a:tileRect/>
              </a:gradFill>
            </a:ln>
            <a:effectLst>
              <a:outerShdw blurRad="190500" dist="889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1890879" y="3789973"/>
              <a:ext cx="1584176" cy="1584174"/>
            </a:xfrm>
            <a:prstGeom prst="ellipse">
              <a:avLst/>
            </a:prstGeom>
            <a:grpFill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endParaRPr lang="zh-CN" altLang="en-US" sz="4000" dirty="0">
                <a:solidFill>
                  <a:srgbClr val="0087CF"/>
                </a:solidFill>
                <a:latin typeface="+mj-lt"/>
                <a:ea typeface="方正超粗黑简体" panose="03000509000000000000" pitchFamily="65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2588068" y="4092848"/>
              <a:ext cx="188777" cy="661111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zh-CN" altLang="zh-CN" sz="3600" b="1">
                <a:solidFill>
                  <a:srgbClr val="CA0098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3" name="Oval 53"/>
          <p:cNvSpPr>
            <a:spLocks noChangeArrowheads="1"/>
          </p:cNvSpPr>
          <p:nvPr/>
        </p:nvSpPr>
        <p:spPr bwMode="auto">
          <a:xfrm>
            <a:off x="4188953" y="2525925"/>
            <a:ext cx="1293561" cy="1294297"/>
          </a:xfrm>
          <a:prstGeom prst="ellipse">
            <a:avLst/>
          </a:prstGeom>
          <a:solidFill>
            <a:srgbClr val="C00000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4" name="Rectangle 36"/>
          <p:cNvSpPr>
            <a:spLocks noChangeArrowheads="1"/>
          </p:cNvSpPr>
          <p:nvPr/>
        </p:nvSpPr>
        <p:spPr bwMode="auto">
          <a:xfrm>
            <a:off x="2443188" y="3378998"/>
            <a:ext cx="1351280" cy="59605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91438" tIns="45719" rIns="91438" bIns="45719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石墨烯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性能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Rectangle 38"/>
          <p:cNvSpPr>
            <a:spLocks noChangeArrowheads="1"/>
          </p:cNvSpPr>
          <p:nvPr/>
        </p:nvSpPr>
        <p:spPr bwMode="auto">
          <a:xfrm>
            <a:off x="4333809" y="2999952"/>
            <a:ext cx="1005399" cy="29751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91438" tIns="45719" rIns="91438" bIns="45719">
            <a:spAutoFit/>
          </a:bodyPr>
          <a:lstStyle/>
          <a:p>
            <a:pPr algn="ctr">
              <a:lnSpc>
                <a:spcPts val="1600"/>
              </a:lnSpc>
              <a:defRPr/>
            </a:pPr>
            <a:r>
              <a:rPr lang="zh-CN" altLang="en-US" sz="1600" b="1" kern="0" dirty="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高导电性</a:t>
            </a:r>
            <a:endParaRPr lang="zh-CN" altLang="en-US" sz="1600" b="1" kern="0" dirty="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9" name="Rectangle 41"/>
          <p:cNvSpPr>
            <a:spLocks noChangeArrowheads="1"/>
          </p:cNvSpPr>
          <p:nvPr/>
        </p:nvSpPr>
        <p:spPr bwMode="auto">
          <a:xfrm>
            <a:off x="2722588" y="1493839"/>
            <a:ext cx="792480" cy="59605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91438" tIns="45719" rIns="91438" bIns="45719">
            <a:spAutoFit/>
          </a:bodyPr>
          <a:lstStyle/>
          <a:p>
            <a:pPr algn="ctr"/>
            <a:r>
              <a:rPr lang="zh-CN" altLang="en-US" sz="1600" b="1" kern="0" dirty="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高机械</a:t>
            </a:r>
            <a:endParaRPr lang="zh-CN" altLang="en-US" sz="1600" b="1" kern="0" dirty="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ctr"/>
            <a:r>
              <a:rPr lang="zh-CN" altLang="en-US" sz="1600" b="1" kern="0" dirty="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强度</a:t>
            </a:r>
            <a:endParaRPr lang="zh-CN" altLang="en-US" sz="1600" dirty="0">
              <a:solidFill>
                <a:schemeClr val="bg1"/>
              </a:solidFill>
              <a:latin typeface="方正兰亭大黑_GBK" pitchFamily="2" charset="-122"/>
              <a:ea typeface="方正兰亭大黑_GBK" pitchFamily="2" charset="-122"/>
            </a:endParaRPr>
          </a:p>
        </p:txBody>
      </p:sp>
      <p:sp>
        <p:nvSpPr>
          <p:cNvPr id="41" name="Rectangle 43"/>
          <p:cNvSpPr>
            <a:spLocks noChangeArrowheads="1"/>
          </p:cNvSpPr>
          <p:nvPr/>
        </p:nvSpPr>
        <p:spPr bwMode="auto">
          <a:xfrm>
            <a:off x="6886762" y="3046308"/>
            <a:ext cx="2634050" cy="646329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91438" tIns="45719" rIns="91438" bIns="45719">
            <a:spAutoFit/>
          </a:bodyPr>
          <a:lstStyle/>
          <a:p>
            <a:pPr algn="l"/>
            <a:r>
              <a:rPr lang="zh-CN" altLang="en-US" b="1">
                <a:solidFill>
                  <a:schemeClr val="bg1"/>
                </a:solidFill>
                <a:latin typeface="方正兰亭大黑_GBK" pitchFamily="2" charset="-122"/>
                <a:ea typeface="方正正大黑简体" pitchFamily="2" charset="-122"/>
              </a:rPr>
              <a:t>改变世界的</a:t>
            </a:r>
            <a:endParaRPr lang="zh-CN" altLang="en-US" b="1">
              <a:solidFill>
                <a:schemeClr val="bg1"/>
              </a:solidFill>
              <a:latin typeface="方正兰亭大黑_GBK" pitchFamily="2" charset="-122"/>
              <a:ea typeface="方正正大黑简体" pitchFamily="2" charset="-122"/>
            </a:endParaRPr>
          </a:p>
          <a:p>
            <a:pPr algn="l"/>
            <a:r>
              <a:rPr lang="zh-CN" altLang="en-US" b="1">
                <a:solidFill>
                  <a:schemeClr val="bg1"/>
                </a:solidFill>
                <a:latin typeface="方正兰亭大黑_GBK" pitchFamily="2" charset="-122"/>
                <a:ea typeface="方正正大黑简体" pitchFamily="2" charset="-122"/>
              </a:rPr>
              <a:t>           神奇新材料</a:t>
            </a:r>
            <a:endParaRPr lang="zh-CN" altLang="en-US" b="1">
              <a:solidFill>
                <a:schemeClr val="bg1"/>
              </a:solidFill>
              <a:latin typeface="方正兰亭大黑_GBK" pitchFamily="2" charset="-122"/>
              <a:ea typeface="方正正大黑简体" pitchFamily="2" charset="-122"/>
            </a:endParaRPr>
          </a:p>
        </p:txBody>
      </p:sp>
      <p:sp>
        <p:nvSpPr>
          <p:cNvPr id="43" name="Rectangle 45"/>
          <p:cNvSpPr>
            <a:spLocks noChangeArrowheads="1"/>
          </p:cNvSpPr>
          <p:nvPr/>
        </p:nvSpPr>
        <p:spPr bwMode="auto">
          <a:xfrm>
            <a:off x="6355592" y="4510090"/>
            <a:ext cx="5185449" cy="412419"/>
          </a:xfrm>
          <a:prstGeom prst="rect">
            <a:avLst/>
          </a:prstGeom>
          <a:noFill/>
          <a:ln>
            <a:noFill/>
          </a:ln>
          <a:effectLst/>
        </p:spPr>
        <p:txBody>
          <a:bodyPr lIns="91438" tIns="45719" rIns="91438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</a:rPr>
              <a:t>     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Rectangle 35"/>
          <p:cNvSpPr/>
          <p:nvPr/>
        </p:nvSpPr>
        <p:spPr>
          <a:xfrm>
            <a:off x="3515360" y="4842933"/>
            <a:ext cx="1593851" cy="297515"/>
          </a:xfrm>
          <a:prstGeom prst="rect">
            <a:avLst/>
          </a:prstGeom>
        </p:spPr>
        <p:txBody>
          <a:bodyPr lIns="91438" tIns="45719" rIns="91438" bIns="45719">
            <a:spAutoFit/>
          </a:bodyPr>
          <a:lstStyle/>
          <a:p>
            <a:pPr algn="ctr">
              <a:lnSpc>
                <a:spcPts val="1600"/>
              </a:lnSpc>
              <a:defRPr/>
            </a:pPr>
            <a:r>
              <a:rPr lang="zh-CN" altLang="en-US" sz="1600" b="1" kern="0" dirty="0" smtClean="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</a:rPr>
              <a:t>超薄</a:t>
            </a:r>
            <a:endParaRPr lang="zh-CN" altLang="en-US" sz="1600" b="1" kern="0" dirty="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Rectangle 36"/>
          <p:cNvSpPr/>
          <p:nvPr/>
        </p:nvSpPr>
        <p:spPr>
          <a:xfrm>
            <a:off x="1129032" y="4842933"/>
            <a:ext cx="1593849" cy="297515"/>
          </a:xfrm>
          <a:prstGeom prst="rect">
            <a:avLst/>
          </a:prstGeom>
        </p:spPr>
        <p:txBody>
          <a:bodyPr lIns="91438" tIns="45719" rIns="91438" bIns="45719">
            <a:spAutoFit/>
          </a:bodyPr>
          <a:lstStyle/>
          <a:p>
            <a:pPr algn="ctr">
              <a:lnSpc>
                <a:spcPts val="1600"/>
              </a:lnSpc>
              <a:defRPr/>
            </a:pPr>
            <a:r>
              <a:rPr lang="zh-CN" altLang="en-US" sz="1600" b="1" kern="0" dirty="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</a:rPr>
              <a:t>高导热性</a:t>
            </a:r>
            <a:endParaRPr lang="zh-CN" altLang="en-US" sz="1600" b="1" kern="0" dirty="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Rectangle 38"/>
          <p:cNvSpPr>
            <a:spLocks noChangeArrowheads="1"/>
          </p:cNvSpPr>
          <p:nvPr/>
        </p:nvSpPr>
        <p:spPr bwMode="auto">
          <a:xfrm>
            <a:off x="754102" y="2983019"/>
            <a:ext cx="1005399" cy="29751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91438" tIns="45719" rIns="91438" bIns="45719">
            <a:spAutoFit/>
          </a:bodyPr>
          <a:lstStyle/>
          <a:p>
            <a:pPr algn="ctr">
              <a:lnSpc>
                <a:spcPts val="1600"/>
              </a:lnSpc>
              <a:defRPr/>
            </a:pPr>
            <a:r>
              <a:rPr lang="zh-CN" altLang="en-US" sz="1600" b="1" kern="0" dirty="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高透光性</a:t>
            </a:r>
            <a:endParaRPr lang="zh-CN" altLang="en-US" sz="1600" b="1" kern="0" dirty="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096847" y="1376580"/>
            <a:ext cx="4896273" cy="2413000"/>
          </a:xfrm>
          <a:prstGeom prst="rect">
            <a:avLst/>
          </a:prstGeom>
        </p:spPr>
      </p:pic>
      <p:sp>
        <p:nvSpPr>
          <p:cNvPr id="46" name="TextBox 25"/>
          <p:cNvSpPr txBox="1">
            <a:spLocks noChangeArrowheads="1"/>
          </p:cNvSpPr>
          <p:nvPr/>
        </p:nvSpPr>
        <p:spPr bwMode="auto">
          <a:xfrm>
            <a:off x="6096847" y="4242648"/>
            <a:ext cx="5964767" cy="204639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228600" indent="-228600">
              <a:spcAft>
                <a:spcPts val="800"/>
              </a:spcAft>
              <a:buClr>
                <a:srgbClr val="4F81BD"/>
              </a:buClr>
              <a:buFont typeface="Wingdings" panose="05000000000000000000" charset="0"/>
              <a:buChar char="n"/>
            </a:pPr>
            <a:r>
              <a:rPr lang="zh-CN" altLang="en-US" sz="1300" dirty="0">
                <a:latin typeface="微软雅黑" panose="020B0503020204020204" charset="-122"/>
                <a:ea typeface="微软雅黑" panose="020B0503020204020204" charset="-122"/>
                <a:sym typeface="楷体_GB2312" pitchFamily="1" charset="-122"/>
              </a:rPr>
              <a:t>单层石墨烯的厚度仅有</a:t>
            </a:r>
            <a:r>
              <a:rPr lang="en-US" altLang="zh-CN" sz="1300" dirty="0">
                <a:latin typeface="微软雅黑" panose="020B0503020204020204" charset="-122"/>
                <a:ea typeface="微软雅黑" panose="020B0503020204020204" charset="-122"/>
                <a:sym typeface="楷体_GB2312" pitchFamily="1" charset="-122"/>
              </a:rPr>
              <a:t>0.335nm</a:t>
            </a:r>
            <a:r>
              <a:rPr lang="zh-CN" altLang="en-US" sz="1300" dirty="0">
                <a:latin typeface="微软雅黑" panose="020B0503020204020204" charset="-122"/>
                <a:ea typeface="微软雅黑" panose="020B0503020204020204" charset="-122"/>
                <a:sym typeface="楷体_GB2312" pitchFamily="1" charset="-122"/>
              </a:rPr>
              <a:t>，是头发丝的</a:t>
            </a:r>
            <a:r>
              <a:rPr lang="en-US" altLang="zh-CN" sz="1300" dirty="0">
                <a:latin typeface="微软雅黑" panose="020B0503020204020204" charset="-122"/>
                <a:ea typeface="微软雅黑" panose="020B0503020204020204" charset="-122"/>
                <a:sym typeface="楷体_GB2312" pitchFamily="1" charset="-122"/>
              </a:rPr>
              <a:t>20</a:t>
            </a:r>
            <a:r>
              <a:rPr lang="zh-CN" altLang="en-US" sz="1300" dirty="0">
                <a:latin typeface="微软雅黑" panose="020B0503020204020204" charset="-122"/>
                <a:ea typeface="微软雅黑" panose="020B0503020204020204" charset="-122"/>
                <a:sym typeface="楷体_GB2312" pitchFamily="1" charset="-122"/>
              </a:rPr>
              <a:t>万分之一</a:t>
            </a:r>
            <a:endParaRPr lang="zh-CN" altLang="en-US" sz="1300" dirty="0">
              <a:latin typeface="微软雅黑" panose="020B0503020204020204" charset="-122"/>
              <a:ea typeface="微软雅黑" panose="020B0503020204020204" charset="-122"/>
              <a:sym typeface="楷体_GB2312" pitchFamily="1" charset="-122"/>
            </a:endParaRPr>
          </a:p>
          <a:p>
            <a:pPr>
              <a:spcAft>
                <a:spcPts val="800"/>
              </a:spcAft>
              <a:buClr>
                <a:srgbClr val="4F81BD"/>
              </a:buClr>
              <a:buFont typeface="Wingdings" panose="05000000000000000000" charset="0"/>
              <a:buChar char="n"/>
            </a:pPr>
            <a:r>
              <a:rPr lang="zh-CN" altLang="en-US" sz="1300" dirty="0">
                <a:latin typeface="微软雅黑" panose="020B0503020204020204" charset="-122"/>
                <a:ea typeface="微软雅黑" panose="020B0503020204020204" charset="-122"/>
                <a:sym typeface="楷体_GB2312" pitchFamily="1" charset="-122"/>
              </a:rPr>
              <a:t>  杨氏模量高达</a:t>
            </a:r>
            <a:r>
              <a:rPr lang="en-US" altLang="zh-CN" sz="1300" dirty="0">
                <a:latin typeface="微软雅黑" panose="020B0503020204020204" charset="-122"/>
                <a:ea typeface="微软雅黑" panose="020B0503020204020204" charset="-122"/>
                <a:sym typeface="楷体_GB2312" pitchFamily="1" charset="-122"/>
              </a:rPr>
              <a:t>1TPa </a:t>
            </a:r>
            <a:r>
              <a:rPr lang="zh-CN" altLang="en-US" sz="1300" dirty="0">
                <a:latin typeface="微软雅黑" panose="020B0503020204020204" charset="-122"/>
                <a:ea typeface="微软雅黑" panose="020B0503020204020204" charset="-122"/>
                <a:sym typeface="楷体_GB2312" pitchFamily="1" charset="-122"/>
              </a:rPr>
              <a:t>，断裂强度高达</a:t>
            </a:r>
            <a:r>
              <a:rPr lang="en-US" altLang="zh-CN" sz="1300" dirty="0">
                <a:latin typeface="微软雅黑" panose="020B0503020204020204" charset="-122"/>
                <a:ea typeface="微软雅黑" panose="020B0503020204020204" charset="-122"/>
                <a:sym typeface="楷体_GB2312" pitchFamily="1" charset="-122"/>
              </a:rPr>
              <a:t>130GPa</a:t>
            </a:r>
            <a:r>
              <a:rPr lang="zh-CN" altLang="en-US" sz="1300" dirty="0">
                <a:latin typeface="微软雅黑" panose="020B0503020204020204" charset="-122"/>
                <a:ea typeface="微软雅黑" panose="020B0503020204020204" charset="-122"/>
                <a:sym typeface="楷体_GB2312" pitchFamily="1" charset="-122"/>
              </a:rPr>
              <a:t>；</a:t>
            </a:r>
            <a:endParaRPr lang="zh-CN" altLang="en-US" sz="1300" dirty="0">
              <a:latin typeface="微软雅黑" panose="020B0503020204020204" charset="-122"/>
              <a:ea typeface="微软雅黑" panose="020B0503020204020204" charset="-122"/>
              <a:sym typeface="楷体_GB2312" pitchFamily="1" charset="-122"/>
            </a:endParaRPr>
          </a:p>
          <a:p>
            <a:pPr marL="228600" indent="-228600">
              <a:spcAft>
                <a:spcPts val="800"/>
              </a:spcAft>
              <a:buClr>
                <a:srgbClr val="4F81BD"/>
              </a:buClr>
              <a:buFont typeface="Wingdings" panose="05000000000000000000" charset="0"/>
              <a:buChar char="n"/>
            </a:pPr>
            <a:r>
              <a:rPr lang="zh-CN" altLang="en-US" sz="1300" dirty="0">
                <a:latin typeface="微软雅黑" panose="020B0503020204020204" charset="-122"/>
                <a:ea typeface="微软雅黑" panose="020B0503020204020204" charset="-122"/>
                <a:sym typeface="楷体_GB2312" pitchFamily="1" charset="-122"/>
              </a:rPr>
              <a:t>石墨烯电阻率仅</a:t>
            </a:r>
            <a:r>
              <a:rPr lang="en-US" altLang="zh-CN" sz="1300" dirty="0">
                <a:latin typeface="微软雅黑" panose="020B0503020204020204" charset="-122"/>
                <a:ea typeface="微软雅黑" panose="020B0503020204020204" charset="-122"/>
                <a:sym typeface="楷体_GB2312" pitchFamily="1" charset="-122"/>
              </a:rPr>
              <a:t>10</a:t>
            </a:r>
            <a:r>
              <a:rPr lang="en-US" altLang="zh-CN" sz="1300" baseline="30000" dirty="0">
                <a:latin typeface="微软雅黑" panose="020B0503020204020204" charset="-122"/>
                <a:ea typeface="微软雅黑" panose="020B0503020204020204" charset="-122"/>
                <a:sym typeface="楷体_GB2312" pitchFamily="1" charset="-122"/>
              </a:rPr>
              <a:t>-8</a:t>
            </a:r>
            <a:r>
              <a:rPr lang="en-US" altLang="zh-CN" sz="1300" dirty="0">
                <a:latin typeface="微软雅黑" panose="020B0503020204020204" charset="-122"/>
                <a:ea typeface="微软雅黑" panose="020B0503020204020204" charset="-122"/>
                <a:sym typeface="楷体_GB2312" pitchFamily="1" charset="-122"/>
              </a:rPr>
              <a:t> </a:t>
            </a:r>
            <a:r>
              <a:rPr lang="en-US" altLang="zh-CN" sz="1300" dirty="0" err="1">
                <a:latin typeface="微软雅黑" panose="020B0503020204020204" charset="-122"/>
                <a:ea typeface="微软雅黑" panose="020B0503020204020204" charset="-122"/>
                <a:sym typeface="楷体_GB2312" pitchFamily="1" charset="-122"/>
              </a:rPr>
              <a:t>Ω·m</a:t>
            </a:r>
            <a:r>
              <a:rPr lang="zh-CN" altLang="en-US" sz="1300" dirty="0">
                <a:latin typeface="微软雅黑" panose="020B0503020204020204" charset="-122"/>
                <a:ea typeface="微软雅黑" panose="020B0503020204020204" charset="-122"/>
                <a:sym typeface="楷体_GB2312" pitchFamily="1" charset="-122"/>
              </a:rPr>
              <a:t>，常温下其电子迁移率超过</a:t>
            </a:r>
            <a:r>
              <a:rPr lang="en-US" altLang="zh-CN" sz="1300" dirty="0">
                <a:latin typeface="微软雅黑" panose="020B0503020204020204" charset="-122"/>
                <a:ea typeface="微软雅黑" panose="020B0503020204020204" charset="-122"/>
                <a:sym typeface="楷体_GB2312" pitchFamily="1" charset="-122"/>
              </a:rPr>
              <a:t>15000cm</a:t>
            </a:r>
            <a:r>
              <a:rPr lang="en-US" altLang="zh-CN" sz="1300" baseline="30000" dirty="0">
                <a:latin typeface="微软雅黑" panose="020B0503020204020204" charset="-122"/>
                <a:ea typeface="微软雅黑" panose="020B0503020204020204" charset="-122"/>
                <a:sym typeface="楷体_GB2312" pitchFamily="1" charset="-122"/>
              </a:rPr>
              <a:t>2</a:t>
            </a:r>
            <a:r>
              <a:rPr lang="en-US" altLang="zh-CN" sz="1300" dirty="0">
                <a:latin typeface="微软雅黑" panose="020B0503020204020204" charset="-122"/>
                <a:ea typeface="微软雅黑" panose="020B0503020204020204" charset="-122"/>
                <a:sym typeface="楷体_GB2312" pitchFamily="1" charset="-122"/>
              </a:rPr>
              <a:t>/V·s</a:t>
            </a:r>
            <a:r>
              <a:rPr lang="zh-CN" altLang="en-US" sz="1300" dirty="0">
                <a:latin typeface="微软雅黑" panose="020B0503020204020204" charset="-122"/>
                <a:ea typeface="微软雅黑" panose="020B0503020204020204" charset="-122"/>
                <a:sym typeface="楷体_GB2312" pitchFamily="1" charset="-122"/>
              </a:rPr>
              <a:t> ，可耐受1~2亿A/平方厘米的电流度，比铜高6个数量级（100</a:t>
            </a:r>
            <a:r>
              <a:rPr lang="en-US" altLang="zh-CN" sz="1300" dirty="0">
                <a:latin typeface="微软雅黑" panose="020B0503020204020204" charset="-122"/>
                <a:ea typeface="微软雅黑" panose="020B0503020204020204" charset="-122"/>
                <a:sym typeface="楷体_GB2312" pitchFamily="1" charset="-122"/>
              </a:rPr>
              <a:t>~</a:t>
            </a:r>
            <a:r>
              <a:rPr lang="zh-CN" altLang="en-US" sz="1300" dirty="0">
                <a:latin typeface="微软雅黑" panose="020B0503020204020204" charset="-122"/>
                <a:ea typeface="微软雅黑" panose="020B0503020204020204" charset="-122"/>
                <a:sym typeface="楷体_GB2312" pitchFamily="1" charset="-122"/>
              </a:rPr>
              <a:t>600A/</a:t>
            </a:r>
            <a:r>
              <a:rPr lang="en-US" altLang="zh-CN" sz="1300" dirty="0">
                <a:latin typeface="微软雅黑" panose="020B0503020204020204" charset="-122"/>
                <a:ea typeface="微软雅黑" panose="020B0503020204020204" charset="-122"/>
                <a:sym typeface="楷体_GB2312" pitchFamily="1" charset="-122"/>
              </a:rPr>
              <a:t>cm</a:t>
            </a:r>
            <a:r>
              <a:rPr lang="en-US" altLang="zh-CN" sz="1300" baseline="30000" dirty="0">
                <a:latin typeface="微软雅黑" panose="020B0503020204020204" charset="-122"/>
                <a:ea typeface="微软雅黑" panose="020B0503020204020204" charset="-122"/>
                <a:sym typeface="楷体_GB2312" pitchFamily="1" charset="-122"/>
              </a:rPr>
              <a:t>2</a:t>
            </a:r>
            <a:r>
              <a:rPr lang="zh-CN" altLang="en-US" sz="1300" dirty="0">
                <a:latin typeface="微软雅黑" panose="020B0503020204020204" charset="-122"/>
                <a:ea typeface="微软雅黑" panose="020B0503020204020204" charset="-122"/>
                <a:sym typeface="楷体_GB2312" pitchFamily="1" charset="-122"/>
              </a:rPr>
              <a:t>）</a:t>
            </a:r>
            <a:endParaRPr lang="zh-CN" altLang="en-US" sz="1300" dirty="0">
              <a:latin typeface="微软雅黑" panose="020B0503020204020204" charset="-122"/>
              <a:ea typeface="微软雅黑" panose="020B0503020204020204" charset="-122"/>
              <a:sym typeface="楷体_GB2312" pitchFamily="1" charset="-122"/>
            </a:endParaRPr>
          </a:p>
          <a:p>
            <a:pPr marL="228600" indent="-228600">
              <a:spcAft>
                <a:spcPts val="800"/>
              </a:spcAft>
              <a:buClr>
                <a:srgbClr val="4F81BD"/>
              </a:buClr>
              <a:buFont typeface="Wingdings" panose="05000000000000000000" charset="0"/>
              <a:buChar char="n"/>
            </a:pPr>
            <a:r>
              <a:rPr lang="zh-CN" altLang="en-US" sz="1300" dirty="0">
                <a:latin typeface="微软雅黑" panose="020B0503020204020204" charset="-122"/>
                <a:ea typeface="微软雅黑" panose="020B0503020204020204" charset="-122"/>
                <a:sym typeface="楷体_GB2312" pitchFamily="1" charset="-122"/>
              </a:rPr>
              <a:t>单层石墨烯的导热系数高达</a:t>
            </a:r>
            <a:r>
              <a:rPr lang="en-US" altLang="zh-CN" sz="1300" dirty="0">
                <a:latin typeface="微软雅黑" panose="020B0503020204020204" charset="-122"/>
                <a:ea typeface="微软雅黑" panose="020B0503020204020204" charset="-122"/>
                <a:sym typeface="楷体_GB2312" pitchFamily="1" charset="-122"/>
              </a:rPr>
              <a:t>5300 W/</a:t>
            </a:r>
            <a:r>
              <a:rPr lang="en-US" altLang="zh-CN" sz="1300" dirty="0" err="1">
                <a:latin typeface="微软雅黑" panose="020B0503020204020204" charset="-122"/>
                <a:ea typeface="微软雅黑" panose="020B0503020204020204" charset="-122"/>
                <a:sym typeface="楷体_GB2312" pitchFamily="1" charset="-122"/>
              </a:rPr>
              <a:t>m·K</a:t>
            </a:r>
            <a:r>
              <a:rPr lang="en-US" altLang="zh-CN" sz="1300" dirty="0">
                <a:latin typeface="微软雅黑" panose="020B0503020204020204" charset="-122"/>
                <a:ea typeface="微软雅黑" panose="020B0503020204020204" charset="-122"/>
                <a:sym typeface="楷体_GB2312" pitchFamily="1" charset="-122"/>
              </a:rPr>
              <a:t>,</a:t>
            </a:r>
            <a:r>
              <a:rPr lang="zh-CN" altLang="en-US" sz="1300" dirty="0">
                <a:latin typeface="微软雅黑" panose="020B0503020204020204" charset="-122"/>
                <a:ea typeface="微软雅黑" panose="020B0503020204020204" charset="-122"/>
                <a:sym typeface="楷体_GB2312" pitchFamily="1" charset="-122"/>
              </a:rPr>
              <a:t>高于碳纳米管（</a:t>
            </a:r>
            <a:r>
              <a:rPr lang="en-US" altLang="zh-CN" sz="1300" dirty="0">
                <a:latin typeface="微软雅黑" panose="020B0503020204020204" charset="-122"/>
                <a:ea typeface="微软雅黑" panose="020B0503020204020204" charset="-122"/>
                <a:sym typeface="楷体_GB2312" pitchFamily="1" charset="-122"/>
              </a:rPr>
              <a:t>3000</a:t>
            </a:r>
            <a:r>
              <a:rPr lang="zh-CN" altLang="en-US" sz="1300" dirty="0">
                <a:latin typeface="微软雅黑" panose="020B0503020204020204" charset="-122"/>
                <a:ea typeface="微软雅黑" panose="020B0503020204020204" charset="-122"/>
                <a:sym typeface="楷体_GB2312" pitchFamily="1" charset="-122"/>
              </a:rPr>
              <a:t>～</a:t>
            </a:r>
            <a:r>
              <a:rPr lang="en-US" altLang="zh-CN" sz="1300" dirty="0">
                <a:latin typeface="微软雅黑" panose="020B0503020204020204" charset="-122"/>
                <a:ea typeface="微软雅黑" panose="020B0503020204020204" charset="-122"/>
                <a:sym typeface="楷体_GB2312" pitchFamily="1" charset="-122"/>
              </a:rPr>
              <a:t>3500 W/</a:t>
            </a:r>
            <a:r>
              <a:rPr lang="en-US" altLang="zh-CN" sz="1300" dirty="0" err="1">
                <a:latin typeface="微软雅黑" panose="020B0503020204020204" charset="-122"/>
                <a:ea typeface="微软雅黑" panose="020B0503020204020204" charset="-122"/>
                <a:sym typeface="楷体_GB2312" pitchFamily="1" charset="-122"/>
              </a:rPr>
              <a:t>m·K</a:t>
            </a:r>
            <a:r>
              <a:rPr lang="zh-CN" altLang="en-US" sz="1300" dirty="0">
                <a:latin typeface="微软雅黑" panose="020B0503020204020204" charset="-122"/>
                <a:ea typeface="微软雅黑" panose="020B0503020204020204" charset="-122"/>
                <a:sym typeface="楷体_GB2312" pitchFamily="1" charset="-122"/>
              </a:rPr>
              <a:t>）和金刚石（</a:t>
            </a:r>
            <a:r>
              <a:rPr lang="en-US" altLang="zh-CN" sz="1300" dirty="0">
                <a:latin typeface="微软雅黑" panose="020B0503020204020204" charset="-122"/>
                <a:ea typeface="微软雅黑" panose="020B0503020204020204" charset="-122"/>
                <a:sym typeface="楷体_GB2312" pitchFamily="1" charset="-122"/>
              </a:rPr>
              <a:t>1000</a:t>
            </a:r>
            <a:r>
              <a:rPr lang="zh-CN" altLang="en-US" sz="1300" dirty="0">
                <a:latin typeface="微软雅黑" panose="020B0503020204020204" charset="-122"/>
                <a:ea typeface="微软雅黑" panose="020B0503020204020204" charset="-122"/>
                <a:sym typeface="楷体_GB2312" pitchFamily="1" charset="-122"/>
              </a:rPr>
              <a:t>～</a:t>
            </a:r>
            <a:r>
              <a:rPr lang="en-US" altLang="zh-CN" sz="1300" dirty="0">
                <a:latin typeface="微软雅黑" panose="020B0503020204020204" charset="-122"/>
                <a:ea typeface="微软雅黑" panose="020B0503020204020204" charset="-122"/>
                <a:sym typeface="楷体_GB2312" pitchFamily="1" charset="-122"/>
              </a:rPr>
              <a:t>2200 W/</a:t>
            </a:r>
            <a:r>
              <a:rPr lang="en-US" altLang="zh-CN" sz="1300" dirty="0" err="1">
                <a:latin typeface="微软雅黑" panose="020B0503020204020204" charset="-122"/>
                <a:ea typeface="微软雅黑" panose="020B0503020204020204" charset="-122"/>
                <a:sym typeface="楷体_GB2312" pitchFamily="1" charset="-122"/>
              </a:rPr>
              <a:t>m·K</a:t>
            </a:r>
            <a:r>
              <a:rPr lang="zh-CN" altLang="en-US" sz="1300" dirty="0">
                <a:latin typeface="微软雅黑" panose="020B0503020204020204" charset="-122"/>
                <a:ea typeface="微软雅黑" panose="020B0503020204020204" charset="-122"/>
                <a:sym typeface="楷体_GB2312" pitchFamily="1" charset="-122"/>
              </a:rPr>
              <a:t>）</a:t>
            </a:r>
            <a:endParaRPr lang="zh-CN" altLang="en-US" sz="1300" dirty="0">
              <a:latin typeface="微软雅黑" panose="020B0503020204020204" charset="-122"/>
              <a:ea typeface="微软雅黑" panose="020B0503020204020204" charset="-122"/>
              <a:sym typeface="楷体_GB2312" pitchFamily="1" charset="-122"/>
            </a:endParaRPr>
          </a:p>
          <a:p>
            <a:pPr marL="228600" indent="-228600">
              <a:spcAft>
                <a:spcPts val="800"/>
              </a:spcAft>
              <a:buClr>
                <a:srgbClr val="4F81BD"/>
              </a:buClr>
              <a:buFont typeface="Wingdings" panose="05000000000000000000" charset="0"/>
              <a:buChar char="n"/>
            </a:pPr>
            <a:r>
              <a:rPr lang="zh-CN" altLang="en-US" sz="1300" dirty="0">
                <a:latin typeface="微软雅黑" panose="020B0503020204020204" charset="-122"/>
                <a:ea typeface="微软雅黑" panose="020B0503020204020204" charset="-122"/>
                <a:sym typeface="楷体_GB2312" pitchFamily="1" charset="-122"/>
              </a:rPr>
              <a:t>高比表面积，理论值可达</a:t>
            </a:r>
            <a:r>
              <a:rPr lang="en-US" altLang="x-none" sz="1300" dirty="0">
                <a:latin typeface="微软雅黑" panose="020B0503020204020204" charset="-122"/>
                <a:ea typeface="微软雅黑" panose="020B0503020204020204" charset="-122"/>
                <a:sym typeface="楷体_GB2312" pitchFamily="1" charset="-122"/>
              </a:rPr>
              <a:t>2630 m</a:t>
            </a:r>
            <a:r>
              <a:rPr lang="en-US" altLang="x-none" sz="1300" baseline="30000" dirty="0">
                <a:latin typeface="微软雅黑" panose="020B0503020204020204" charset="-122"/>
                <a:ea typeface="微软雅黑" panose="020B0503020204020204" charset="-122"/>
                <a:sym typeface="楷体_GB2312" pitchFamily="1" charset="-122"/>
              </a:rPr>
              <a:t>2</a:t>
            </a:r>
            <a:r>
              <a:rPr lang="en-US" altLang="x-none" sz="1300" dirty="0">
                <a:latin typeface="微软雅黑" panose="020B0503020204020204" charset="-122"/>
                <a:ea typeface="微软雅黑" panose="020B0503020204020204" charset="-122"/>
                <a:sym typeface="楷体_GB2312" pitchFamily="1" charset="-122"/>
              </a:rPr>
              <a:t>/g </a:t>
            </a:r>
            <a:r>
              <a:rPr lang="zh-CN" altLang="en-US" sz="1300" dirty="0">
                <a:latin typeface="微软雅黑" panose="020B0503020204020204" charset="-122"/>
                <a:ea typeface="微软雅黑" panose="020B0503020204020204" charset="-122"/>
                <a:sym typeface="楷体_GB2312" pitchFamily="1" charset="-122"/>
              </a:rPr>
              <a:t>；高透光度高达</a:t>
            </a:r>
            <a:r>
              <a:rPr lang="en-US" altLang="zh-CN" sz="1300" dirty="0">
                <a:latin typeface="微软雅黑" panose="020B0503020204020204" charset="-122"/>
                <a:ea typeface="微软雅黑" panose="020B0503020204020204" charset="-122"/>
                <a:sym typeface="楷体_GB2312" pitchFamily="1" charset="-122"/>
              </a:rPr>
              <a:t>97%</a:t>
            </a:r>
            <a:r>
              <a:rPr lang="zh-CN" altLang="en-US" sz="1300" dirty="0">
                <a:latin typeface="微软雅黑" panose="020B0503020204020204" charset="-122"/>
                <a:ea typeface="微软雅黑" panose="020B0503020204020204" charset="-122"/>
                <a:sym typeface="楷体_GB2312" pitchFamily="1" charset="-122"/>
              </a:rPr>
              <a:t>；有良好的化学稳定性。</a:t>
            </a:r>
            <a:endParaRPr lang="zh-CN" altLang="en-US" sz="1300" dirty="0">
              <a:latin typeface="微软雅黑" panose="020B0503020204020204" charset="-122"/>
              <a:ea typeface="微软雅黑" panose="020B0503020204020204" charset="-122"/>
              <a:sym typeface="楷体_GB2312" pitchFamily="1" charset="-122"/>
            </a:endParaRPr>
          </a:p>
        </p:txBody>
      </p:sp>
      <p:pic>
        <p:nvPicPr>
          <p:cNvPr id="32" name="图片 4" descr="烯旺科技"/>
          <p:cNvPicPr>
            <a:picLocks noChangeAspect="1"/>
          </p:cNvPicPr>
          <p:nvPr/>
        </p:nvPicPr>
        <p:blipFill>
          <a:blip r:embed="rId2" cstate="print"/>
          <a:srcRect l="11893" t="5486" r="11266" b="9721"/>
          <a:stretch>
            <a:fillRect/>
          </a:stretch>
        </p:blipFill>
        <p:spPr>
          <a:xfrm>
            <a:off x="439103" y="140970"/>
            <a:ext cx="701675" cy="774700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7" name="矩形 36"/>
          <p:cNvSpPr/>
          <p:nvPr>
            <p:custDataLst>
              <p:tags r:id="rId3"/>
            </p:custDataLst>
          </p:nvPr>
        </p:nvSpPr>
        <p:spPr>
          <a:xfrm>
            <a:off x="6967335" y="412262"/>
            <a:ext cx="4341896" cy="500123"/>
          </a:xfrm>
          <a:prstGeom prst="rect">
            <a:avLst/>
          </a:prstGeom>
          <a:noFill/>
          <a:ln>
            <a:noFill/>
          </a:ln>
        </p:spPr>
        <p:txBody>
          <a:bodyPr wrap="square">
            <a:no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j-cs"/>
              </a:rPr>
              <a:t>石墨烯</a:t>
            </a:r>
            <a:r>
              <a:rPr lang="zh-CN" altLang="en-US" sz="3200" dirty="0" smtClean="0">
                <a:latin typeface="黑体" panose="02010609060101010101" charset="-122"/>
                <a:ea typeface="黑体" panose="02010609060101010101" charset="-122"/>
                <a:cs typeface="+mj-cs"/>
              </a:rPr>
              <a:t>特性</a:t>
            </a:r>
            <a:endParaRPr lang="zh-CN" altLang="en-US" sz="32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38" name="矩形 37"/>
          <p:cNvSpPr/>
          <p:nvPr>
            <p:custDataLst>
              <p:tags r:id="rId4"/>
            </p:custDataLst>
          </p:nvPr>
        </p:nvSpPr>
        <p:spPr>
          <a:xfrm>
            <a:off x="1687089" y="574737"/>
            <a:ext cx="4989756" cy="337648"/>
          </a:xfrm>
          <a:prstGeom prst="rect">
            <a:avLst/>
          </a:prstGeom>
          <a:solidFill>
            <a:srgbClr val="B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7"/>
          <p:cNvSpPr>
            <a:spLocks noChangeArrowheads="1"/>
          </p:cNvSpPr>
          <p:nvPr/>
        </p:nvSpPr>
        <p:spPr bwMode="auto">
          <a:xfrm>
            <a:off x="1452530" y="5085715"/>
            <a:ext cx="9020525" cy="71403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lIns="121917" tIns="60958" rIns="121917" bIns="6095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l">
              <a:lnSpc>
                <a:spcPct val="120000"/>
              </a:lnSpc>
              <a:spcBef>
                <a:spcPct val="0"/>
              </a:spcBef>
              <a:buNone/>
              <a:defRPr/>
            </a:pPr>
            <a:r>
              <a:rPr lang="zh-CN" altLang="en-US" sz="1600" dirty="0">
                <a:solidFill>
                  <a:schemeClr val="tx1"/>
                </a:solidFill>
                <a:sym typeface="微软雅黑" panose="020B0503020204020204" charset="-122"/>
              </a:rPr>
              <a:t>该透明发热膜均匀发热性良好，使用</a:t>
            </a:r>
            <a:r>
              <a:rPr lang="en-US" sz="1600" dirty="0">
                <a:solidFill>
                  <a:schemeClr val="tx1"/>
                </a:solidFill>
                <a:sym typeface="微软雅黑" panose="020B0503020204020204" charset="-122"/>
              </a:rPr>
              <a:t>3.7V</a:t>
            </a:r>
            <a:r>
              <a:rPr lang="zh-CN" altLang="en-US" sz="1600" dirty="0">
                <a:solidFill>
                  <a:schemeClr val="tx1"/>
                </a:solidFill>
                <a:sym typeface="微软雅黑" panose="020B0503020204020204" charset="-122"/>
              </a:rPr>
              <a:t>超低电压供电，1分钟内，即可迅速加热至70-100℃，可广泛应用于民用、工业、军工等领域。</a:t>
            </a:r>
            <a:endParaRPr lang="zh-CN" altLang="en-US" sz="1600" dirty="0">
              <a:solidFill>
                <a:schemeClr val="tx1"/>
              </a:solidFill>
              <a:sym typeface="微软雅黑" panose="020B0503020204020204" charset="-122"/>
            </a:endParaRPr>
          </a:p>
        </p:txBody>
      </p:sp>
      <p:pic>
        <p:nvPicPr>
          <p:cNvPr id="14" name="图片 4" descr="烯旺科技"/>
          <p:cNvPicPr>
            <a:picLocks noChangeAspect="1"/>
          </p:cNvPicPr>
          <p:nvPr/>
        </p:nvPicPr>
        <p:blipFill>
          <a:blip r:embed="rId1" cstate="print"/>
          <a:srcRect l="11893" t="5486" r="11266" b="9721"/>
          <a:stretch>
            <a:fillRect/>
          </a:stretch>
        </p:blipFill>
        <p:spPr>
          <a:xfrm>
            <a:off x="439103" y="140970"/>
            <a:ext cx="701675" cy="774700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5" name="矩形 14"/>
          <p:cNvSpPr/>
          <p:nvPr>
            <p:custDataLst>
              <p:tags r:id="rId2"/>
            </p:custDataLst>
          </p:nvPr>
        </p:nvSpPr>
        <p:spPr>
          <a:xfrm>
            <a:off x="6967335" y="412262"/>
            <a:ext cx="4341896" cy="500123"/>
          </a:xfrm>
          <a:prstGeom prst="rect">
            <a:avLst/>
          </a:prstGeom>
          <a:noFill/>
          <a:ln>
            <a:noFill/>
          </a:ln>
        </p:spPr>
        <p:txBody>
          <a:bodyPr wrap="square">
            <a:no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j-cs"/>
              </a:rPr>
              <a:t>烯时代</a:t>
            </a:r>
            <a:r>
              <a:rPr lang="en-US" altLang="zh-CN" sz="32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j-cs"/>
              </a:rPr>
              <a:t>·</a:t>
            </a:r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j-cs"/>
              </a:rPr>
              <a:t>石墨烯电热膜</a:t>
            </a:r>
            <a:endParaRPr lang="zh-CN" altLang="en-US" sz="32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16" name="矩形 15"/>
          <p:cNvSpPr/>
          <p:nvPr>
            <p:custDataLst>
              <p:tags r:id="rId3"/>
            </p:custDataLst>
          </p:nvPr>
        </p:nvSpPr>
        <p:spPr>
          <a:xfrm>
            <a:off x="1687089" y="574737"/>
            <a:ext cx="4989756" cy="337648"/>
          </a:xfrm>
          <a:prstGeom prst="rect">
            <a:avLst/>
          </a:prstGeom>
          <a:solidFill>
            <a:srgbClr val="B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Picture 6" descr="图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52662" y="1840242"/>
            <a:ext cx="2541588" cy="1979613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  <a:effectLst>
            <a:outerShdw dist="38100" dir="2700000" algn="ctr" rotWithShape="0">
              <a:srgbClr val="000000">
                <a:alpha val="35999"/>
              </a:srgbClr>
            </a:outerShdw>
          </a:effectLst>
        </p:spPr>
      </p:pic>
      <p:sp>
        <p:nvSpPr>
          <p:cNvPr id="11" name="Text Box 6"/>
          <p:cNvSpPr txBox="1"/>
          <p:nvPr/>
        </p:nvSpPr>
        <p:spPr>
          <a:xfrm>
            <a:off x="4819942" y="4773624"/>
            <a:ext cx="2305050" cy="369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18" name="图示 2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726982" y="4357694"/>
            <a:ext cx="3511894" cy="358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Picture 8" descr="QQ图片2015082716112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72467" y="1962162"/>
            <a:ext cx="3549650" cy="1736725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  <a:effectLst>
            <a:outerShdw dist="38100" dir="2700000" algn="ctr" rotWithShape="0">
              <a:srgbClr val="000000">
                <a:alpha val="35999"/>
              </a:srgbClr>
            </a:outerShdw>
          </a:effectLst>
        </p:spPr>
      </p:pic>
      <p:pic>
        <p:nvPicPr>
          <p:cNvPr id="20" name="图示 4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6914807" y="4349759"/>
            <a:ext cx="1762125" cy="36512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8"/>
    </p:custData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图示 33"/>
          <p:cNvPicPr>
            <a:picLocks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6760" y="1474893"/>
            <a:ext cx="8662247" cy="4704927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图片 4" descr="烯旺科技"/>
          <p:cNvPicPr>
            <a:picLocks noChangeAspect="1"/>
          </p:cNvPicPr>
          <p:nvPr/>
        </p:nvPicPr>
        <p:blipFill>
          <a:blip r:embed="rId2" cstate="print"/>
          <a:srcRect l="11893" t="5486" r="11266" b="9721"/>
          <a:stretch>
            <a:fillRect/>
          </a:stretch>
        </p:blipFill>
        <p:spPr>
          <a:xfrm>
            <a:off x="439103" y="140970"/>
            <a:ext cx="701675" cy="774700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矩形 7"/>
          <p:cNvSpPr/>
          <p:nvPr>
            <p:custDataLst>
              <p:tags r:id="rId3"/>
            </p:custDataLst>
          </p:nvPr>
        </p:nvSpPr>
        <p:spPr>
          <a:xfrm>
            <a:off x="6967335" y="412262"/>
            <a:ext cx="4341896" cy="500123"/>
          </a:xfrm>
          <a:prstGeom prst="rect">
            <a:avLst/>
          </a:prstGeom>
          <a:noFill/>
          <a:ln>
            <a:noFill/>
          </a:ln>
        </p:spPr>
        <p:txBody>
          <a:bodyPr wrap="square">
            <a:no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j-cs"/>
              </a:rPr>
              <a:t>性能优势</a:t>
            </a:r>
            <a:endParaRPr lang="zh-CN" altLang="en-US" sz="32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12" name="矩形 11"/>
          <p:cNvSpPr/>
          <p:nvPr>
            <p:custDataLst>
              <p:tags r:id="rId4"/>
            </p:custDataLst>
          </p:nvPr>
        </p:nvSpPr>
        <p:spPr>
          <a:xfrm>
            <a:off x="1687089" y="574737"/>
            <a:ext cx="4989756" cy="337648"/>
          </a:xfrm>
          <a:prstGeom prst="rect">
            <a:avLst/>
          </a:prstGeom>
          <a:solidFill>
            <a:srgbClr val="B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5"/>
    </p:custData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150527" y="1306837"/>
            <a:ext cx="6621520" cy="582524"/>
            <a:chOff x="4952" y="2074"/>
            <a:chExt cx="7821" cy="688"/>
          </a:xfrm>
        </p:grpSpPr>
        <p:grpSp>
          <p:nvGrpSpPr>
            <p:cNvPr id="15" name="Group 1"/>
            <p:cNvGrpSpPr/>
            <p:nvPr/>
          </p:nvGrpSpPr>
          <p:grpSpPr bwMode="auto">
            <a:xfrm>
              <a:off x="4952" y="2074"/>
              <a:ext cx="7821" cy="688"/>
              <a:chOff x="2316163" y="558800"/>
              <a:chExt cx="3138487" cy="276225"/>
            </a:xfrm>
          </p:grpSpPr>
          <p:sp>
            <p:nvSpPr>
              <p:cNvPr id="16" name="Rectangle 56"/>
              <p:cNvSpPr/>
              <p:nvPr/>
            </p:nvSpPr>
            <p:spPr>
              <a:xfrm>
                <a:off x="2317750" y="558800"/>
                <a:ext cx="3136900" cy="27622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293370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800" kern="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3" name="Rectangle 27"/>
              <p:cNvSpPr/>
              <p:nvPr/>
            </p:nvSpPr>
            <p:spPr>
              <a:xfrm>
                <a:off x="2316163" y="558800"/>
                <a:ext cx="168275" cy="27283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293370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800" kern="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</p:grpSp>
        <p:sp>
          <p:nvSpPr>
            <p:cNvPr id="7" name="TextBox 57"/>
            <p:cNvSpPr txBox="1">
              <a:spLocks noChangeArrowheads="1"/>
            </p:cNvSpPr>
            <p:nvPr/>
          </p:nvSpPr>
          <p:spPr bwMode="auto">
            <a:xfrm>
              <a:off x="5489" y="2211"/>
              <a:ext cx="3086" cy="388"/>
            </a:xfrm>
            <a:prstGeom prst="rect">
              <a:avLst/>
            </a:prstGeom>
            <a:noFill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wrap="square" lIns="68556" tIns="34277" rIns="68556" bIns="34277">
              <a:spAutoFit/>
            </a:bodyPr>
            <a:lstStyle>
              <a:lvl1pPr>
                <a:defRPr sz="1000">
                  <a:solidFill>
                    <a:schemeClr val="tx1"/>
                  </a:solidFill>
                  <a:latin typeface="Calibri" panose="020F0502020204030204" charset="0"/>
                </a:defRPr>
              </a:lvl1pPr>
              <a:lvl2pPr marL="742950" indent="-285750">
                <a:defRPr sz="1000">
                  <a:solidFill>
                    <a:schemeClr val="tx1"/>
                  </a:solidFill>
                  <a:latin typeface="Calibri" panose="020F0502020204030204" charset="0"/>
                </a:defRPr>
              </a:lvl2pPr>
              <a:lvl3pPr marL="1143000" indent="-228600">
                <a:defRPr sz="1000">
                  <a:solidFill>
                    <a:schemeClr val="tx1"/>
                  </a:solidFill>
                  <a:latin typeface="Calibri" panose="020F0502020204030204" charset="0"/>
                </a:defRPr>
              </a:lvl3pPr>
              <a:lvl4pPr marL="1600200" indent="-228600">
                <a:defRPr sz="1000">
                  <a:solidFill>
                    <a:schemeClr val="tx1"/>
                  </a:solidFill>
                  <a:latin typeface="Calibri" panose="020F0502020204030204" charset="0"/>
                </a:defRPr>
              </a:lvl4pPr>
              <a:lvl5pPr marL="2057400" indent="-228600">
                <a:defRPr sz="1000">
                  <a:solidFill>
                    <a:schemeClr val="tx1"/>
                  </a:solidFill>
                  <a:latin typeface="Calibri" panose="020F0502020204030204" charset="0"/>
                </a:defRPr>
              </a:lvl5pPr>
              <a:lvl6pPr marL="2514600" indent="-228600" defTabSz="52197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Calibri" panose="020F0502020204030204" charset="0"/>
                </a:defRPr>
              </a:lvl6pPr>
              <a:lvl7pPr marL="2971800" indent="-228600" defTabSz="52197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Calibri" panose="020F0502020204030204" charset="0"/>
                </a:defRPr>
              </a:lvl7pPr>
              <a:lvl8pPr marL="3429000" indent="-228600" defTabSz="52197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Calibri" panose="020F0502020204030204" charset="0"/>
                </a:defRPr>
              </a:lvl8pPr>
              <a:lvl9pPr marL="3886200" indent="-228600" defTabSz="52197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Calibri" panose="020F0502020204030204" charset="0"/>
                </a:defRPr>
              </a:lvl9pPr>
            </a:lstStyle>
            <a:p>
              <a:pPr defTabSz="29337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  <a:cs typeface="Open Sans Semibold" panose="020B0706030804020204" pitchFamily="34" charset="0"/>
                </a:rPr>
                <a:t>不同尺寸石墨烯热成像</a:t>
              </a:r>
              <a:endParaRPr lang="zh-CN" altLang="en-US" sz="16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Open Sans Semibold" panose="020B0706030804020204" pitchFamily="34" charset="0"/>
              </a:endParaRPr>
            </a:p>
          </p:txBody>
        </p:sp>
      </p:grpSp>
      <p:sp>
        <p:nvSpPr>
          <p:cNvPr id="8" name="内容占位符 3"/>
          <p:cNvSpPr>
            <a:spLocks noGrp="1"/>
          </p:cNvSpPr>
          <p:nvPr/>
        </p:nvSpPr>
        <p:spPr>
          <a:xfrm>
            <a:off x="4179147" y="2043853"/>
            <a:ext cx="6847840" cy="2303780"/>
          </a:xfrm>
          <a:prstGeom prst="rect">
            <a:avLst/>
          </a:prstGeom>
        </p:spPr>
        <p:txBody>
          <a:bodyPr vert="horz" lIns="121920" tIns="60960" rIns="121920" bIns="6096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marR="0" lvl="0" indent="-285750" algn="l" defTabSz="914400" rtl="0" fontAlgn="auto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FF0000"/>
              </a:buClr>
              <a:buSzTx/>
              <a:buFont typeface="Wingdings" panose="05000000000000000000" charset="0"/>
              <a:buChar char="ü"/>
              <a:defRPr/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原子级发热单体，发热均匀；</a:t>
            </a:r>
            <a:endParaRPr kumimoji="0" lang="en-US" altLang="zh-CN" sz="16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342900" marR="0" lvl="0" indent="-342900" algn="l" defTabSz="914400" rtl="0" fontAlgn="auto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FF0000"/>
              </a:buClr>
              <a:buSzTx/>
              <a:buFont typeface="Wingdings" panose="05000000000000000000" charset="0"/>
              <a:buChar char="ü"/>
              <a:defRPr/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二维结构稳定不易被破坏</a:t>
            </a:r>
            <a:r>
              <a:rPr kumimoji="0" lang="en-US" altLang="zh-CN" sz="16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;</a:t>
            </a:r>
            <a:endParaRPr kumimoji="0" lang="en-US" altLang="zh-CN" sz="16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342900" marR="0" lvl="0" indent="-342900" algn="l" defTabSz="914400" rtl="0" fontAlgn="auto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FF0000"/>
              </a:buClr>
              <a:buSzTx/>
              <a:buFont typeface="Wingdings" panose="05000000000000000000" charset="0"/>
              <a:buChar char="ü"/>
              <a:defRPr/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石墨烯高导热性传热较快；</a:t>
            </a:r>
            <a:endParaRPr kumimoji="0" lang="en-US" altLang="zh-CN" sz="16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342900" marR="0" lvl="0" indent="-342900" algn="l" defTabSz="914400" rtl="0" fontAlgn="auto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FF0000"/>
              </a:buClr>
              <a:buSzTx/>
              <a:buFont typeface="Wingdings" panose="05000000000000000000" charset="0"/>
              <a:buChar char="ü"/>
              <a:defRPr/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电气性能稳定</a:t>
            </a:r>
            <a:endParaRPr kumimoji="0" lang="en-US" altLang="zh-CN" sz="16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en-US" altLang="zh-CN" sz="373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en-US" altLang="zh-CN" sz="373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en-US" altLang="zh-CN" sz="373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en-US" altLang="zh-CN" sz="373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en-US" altLang="zh-CN" sz="373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73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内容占位符 3"/>
          <p:cNvSpPr>
            <a:spLocks noGrp="1"/>
          </p:cNvSpPr>
          <p:nvPr/>
        </p:nvSpPr>
        <p:spPr>
          <a:xfrm>
            <a:off x="4228253" y="5095240"/>
            <a:ext cx="6847840" cy="1555327"/>
          </a:xfrm>
          <a:prstGeom prst="rect">
            <a:avLst/>
          </a:prstGeom>
        </p:spPr>
        <p:txBody>
          <a:bodyPr vert="horz" lIns="121920" tIns="60960" rIns="121920" bIns="6096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marR="0" lvl="0" indent="-285750" algn="l" defTabSz="914400" rtl="0" fontAlgn="auto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FF0000"/>
              </a:buClr>
              <a:buSzTx/>
              <a:buFont typeface="Wingdings" panose="05000000000000000000"/>
              <a:buChar char="û"/>
              <a:defRPr/>
            </a:pPr>
            <a:r>
              <a:rPr kumimoji="0" lang="zh-CN" altLang="en-US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线性</a:t>
            </a: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发热，且发热温度不均匀</a:t>
            </a:r>
            <a:r>
              <a:rPr kumimoji="0" lang="zh-CN" altLang="en-US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；</a:t>
            </a:r>
            <a:endParaRPr lang="en-US" altLang="zh-CN" sz="16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marR="0" lvl="0" indent="-285750" algn="l" defTabSz="914400" rtl="0" fontAlgn="auto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FF0000"/>
              </a:buClr>
              <a:buSzTx/>
              <a:buFont typeface="Wingdings" panose="05000000000000000000"/>
              <a:buChar char="û"/>
              <a:defRPr/>
            </a:pPr>
            <a:r>
              <a:rPr kumimoji="0" lang="zh-CN" altLang="en-US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结构不稳</a:t>
            </a: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定，易被破坏</a:t>
            </a:r>
            <a:r>
              <a:rPr kumimoji="0" lang="en-US" altLang="zh-CN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;</a:t>
            </a:r>
            <a:endParaRPr kumimoji="0" lang="en-US" altLang="zh-CN" sz="16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285750" marR="0" lvl="0" indent="-285750" algn="l" defTabSz="914400" rtl="0" fontAlgn="auto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FF0000"/>
              </a:buClr>
              <a:buSzTx/>
              <a:buFont typeface="Wingdings" panose="05000000000000000000"/>
              <a:buChar char="û"/>
              <a:defRPr/>
            </a:pPr>
            <a:r>
              <a:rPr kumimoji="0" lang="zh-CN" altLang="en-US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电气</a:t>
            </a: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性能较差</a:t>
            </a:r>
            <a:endParaRPr kumimoji="0" lang="zh-CN" altLang="en-US" sz="16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pic>
        <p:nvPicPr>
          <p:cNvPr id="9" name="Picture 9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440" y="1528233"/>
            <a:ext cx="3152987" cy="263567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559" y="4439073"/>
            <a:ext cx="3025987" cy="170095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2" name="Group 1"/>
          <p:cNvGrpSpPr/>
          <p:nvPr/>
        </p:nvGrpSpPr>
        <p:grpSpPr bwMode="auto">
          <a:xfrm>
            <a:off x="4179091" y="4310451"/>
            <a:ext cx="6621780" cy="582508"/>
            <a:chOff x="2316163" y="558800"/>
            <a:chExt cx="3138603" cy="276092"/>
          </a:xfrm>
          <a:solidFill>
            <a:srgbClr val="C00000"/>
          </a:solidFill>
        </p:grpSpPr>
        <p:sp>
          <p:nvSpPr>
            <p:cNvPr id="23" name="Rectangle 56"/>
            <p:cNvSpPr/>
            <p:nvPr/>
          </p:nvSpPr>
          <p:spPr>
            <a:xfrm>
              <a:off x="2483908" y="558800"/>
              <a:ext cx="2970858" cy="276092"/>
            </a:xfrm>
            <a:prstGeom prst="rect">
              <a:avLst/>
            </a:prstGeom>
            <a:grpFill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l" defTabSz="29337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600" kern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rPr>
                <a:t>市面产品红外热成像</a:t>
              </a:r>
              <a:endParaRPr lang="zh-CN" altLang="en-US" sz="1600" kern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4" name="Rectangle 27"/>
            <p:cNvSpPr/>
            <p:nvPr/>
          </p:nvSpPr>
          <p:spPr>
            <a:xfrm>
              <a:off x="2316163" y="558800"/>
              <a:ext cx="168275" cy="272830"/>
            </a:xfrm>
            <a:prstGeom prst="rect">
              <a:avLst/>
            </a:prstGeom>
            <a:grpFill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29337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800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pic>
        <p:nvPicPr>
          <p:cNvPr id="14" name="图片 4" descr="烯旺科技"/>
          <p:cNvPicPr>
            <a:picLocks noChangeAspect="1"/>
          </p:cNvPicPr>
          <p:nvPr/>
        </p:nvPicPr>
        <p:blipFill>
          <a:blip r:embed="rId3" cstate="print"/>
          <a:srcRect l="11893" t="5486" r="11266" b="9721"/>
          <a:stretch>
            <a:fillRect/>
          </a:stretch>
        </p:blipFill>
        <p:spPr>
          <a:xfrm>
            <a:off x="439103" y="140970"/>
            <a:ext cx="701675" cy="774700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6967335" y="412262"/>
            <a:ext cx="4341896" cy="500123"/>
          </a:xfrm>
          <a:prstGeom prst="rect">
            <a:avLst/>
          </a:prstGeom>
          <a:noFill/>
          <a:ln>
            <a:noFill/>
          </a:ln>
        </p:spPr>
        <p:txBody>
          <a:bodyPr wrap="square">
            <a:no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j-cs"/>
              </a:rPr>
              <a:t>性能优势</a:t>
            </a:r>
            <a:r>
              <a:rPr lang="en-US" altLang="zh-CN" sz="32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j-cs"/>
              </a:rPr>
              <a:t>-</a:t>
            </a:r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j-cs"/>
              </a:rPr>
              <a:t>对比</a:t>
            </a:r>
            <a:endParaRPr lang="zh-CN" altLang="en-US" sz="32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12" name="矩形 11"/>
          <p:cNvSpPr/>
          <p:nvPr>
            <p:custDataLst>
              <p:tags r:id="rId5"/>
            </p:custDataLst>
          </p:nvPr>
        </p:nvSpPr>
        <p:spPr>
          <a:xfrm>
            <a:off x="1687089" y="574737"/>
            <a:ext cx="4989756" cy="337648"/>
          </a:xfrm>
          <a:prstGeom prst="rect">
            <a:avLst/>
          </a:prstGeom>
          <a:solidFill>
            <a:srgbClr val="B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6"/>
    </p:custData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5" name="直接连接符 1"/>
          <p:cNvSpPr/>
          <p:nvPr/>
        </p:nvSpPr>
        <p:spPr>
          <a:xfrm>
            <a:off x="3215217" y="622300"/>
            <a:ext cx="8976783" cy="0"/>
          </a:xfrm>
          <a:prstGeom prst="line">
            <a:avLst/>
          </a:prstGeom>
          <a:ln w="57150" cap="flat" cmpd="thickThin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/>
            <a:endParaRPr sz="240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1748" name="文本框 14340"/>
          <p:cNvSpPr txBox="1"/>
          <p:nvPr/>
        </p:nvSpPr>
        <p:spPr>
          <a:xfrm>
            <a:off x="1225551" y="1452033"/>
            <a:ext cx="1894416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endParaRPr sz="2400">
              <a:ea typeface="宋体" panose="02010600030101010101" pitchFamily="2" charset="-122"/>
            </a:endParaRPr>
          </a:p>
        </p:txBody>
      </p:sp>
      <p:pic>
        <p:nvPicPr>
          <p:cNvPr id="3174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59000" y="910167"/>
            <a:ext cx="8547100" cy="287866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3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751" y="3860800"/>
            <a:ext cx="8834967" cy="2743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51" name="文本框 14343"/>
          <p:cNvSpPr txBox="1"/>
          <p:nvPr/>
        </p:nvSpPr>
        <p:spPr>
          <a:xfrm>
            <a:off x="8113184" y="4294717"/>
            <a:ext cx="3532716" cy="76581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r>
              <a:rPr lang="zh-CN" altLang="en-US" sz="2135" dirty="0">
                <a:latin typeface="微软雅黑" panose="020B0503020204020204" charset="-122"/>
                <a:ea typeface="微软雅黑" panose="020B0503020204020204" charset="-122"/>
              </a:rPr>
              <a:t>上图：发热膜发热温度30℃ 红外线谱图</a:t>
            </a:r>
            <a:endParaRPr lang="zh-CN" altLang="en-US" sz="2135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345" name="文本框 14344"/>
          <p:cNvSpPr txBox="1"/>
          <p:nvPr/>
        </p:nvSpPr>
        <p:spPr>
          <a:xfrm>
            <a:off x="8017933" y="5228167"/>
            <a:ext cx="3407833" cy="4400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/>
            <a:r>
              <a:rPr lang="zh-CN" altLang="en-US" sz="2135" dirty="0">
                <a:latin typeface="微软雅黑" panose="020B0503020204020204" charset="-122"/>
                <a:ea typeface="微软雅黑" panose="020B0503020204020204" charset="-122"/>
              </a:rPr>
              <a:t>下图：人体红外线谱图</a:t>
            </a:r>
            <a:endParaRPr lang="zh-CN" altLang="en-US" sz="2135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753" name="灯片编号占位符 2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6183"/>
          </a:xfrm>
        </p:spPr>
        <p:txBody>
          <a:bodyPr anchor="ctr"/>
          <a:p>
            <a:fld id="{9A0DB2DC-4C9A-4742-B13C-FB6460FD3503}" type="slidenum">
              <a:rPr lang="zh-CN" altLang="en-US" sz="1600" dirty="0">
                <a:solidFill>
                  <a:srgbClr val="898989"/>
                </a:solidFill>
                <a:ea typeface="宋体" panose="02010600030101010101" pitchFamily="2" charset="-122"/>
              </a:rPr>
            </a:fld>
            <a:endParaRPr lang="zh-CN" altLang="en-US" sz="1600" dirty="0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  <p:pic>
        <p:nvPicPr>
          <p:cNvPr id="14" name="图片 4" descr="烯旺科技"/>
          <p:cNvPicPr>
            <a:picLocks noChangeAspect="1"/>
          </p:cNvPicPr>
          <p:nvPr/>
        </p:nvPicPr>
        <p:blipFill>
          <a:blip r:embed="rId3" cstate="print"/>
          <a:srcRect l="11893" t="5486" r="11266" b="9721"/>
          <a:stretch>
            <a:fillRect/>
          </a:stretch>
        </p:blipFill>
        <p:spPr>
          <a:xfrm>
            <a:off x="439103" y="140970"/>
            <a:ext cx="701675" cy="774700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5" grpId="0" bldLvl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/>
          <p:cNvSpPr/>
          <p:nvPr>
            <p:custDataLst>
              <p:tags r:id="rId1"/>
            </p:custDataLst>
          </p:nvPr>
        </p:nvSpPr>
        <p:spPr>
          <a:xfrm>
            <a:off x="5868990" y="1296663"/>
            <a:ext cx="206043" cy="208361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accent2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 fontScale="25000" lnSpcReduction="20000"/>
          </a:bodyPr>
          <a:lstStyle/>
          <a:p>
            <a:pPr algn="just">
              <a:lnSpc>
                <a:spcPct val="130000"/>
              </a:lnSpc>
            </a:pPr>
            <a:endParaRPr lang="zh-CN" altLang="en-US" dirty="0" err="1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6136005" y="1214422"/>
            <a:ext cx="3505200" cy="424815"/>
          </a:xfrm>
          <a:prstGeom prst="rect">
            <a:avLst/>
          </a:prstGeom>
        </p:spPr>
        <p:txBody>
          <a:bodyPr wrap="square" anchor="ctr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noProof="0" dirty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改善血液循环</a:t>
            </a:r>
            <a:endParaRPr lang="zh-CN" altLang="en-US" sz="1400" dirty="0">
              <a:sym typeface="Arial" panose="020B0604020202020204" pitchFamily="34" charset="0"/>
            </a:endParaRPr>
          </a:p>
        </p:txBody>
      </p:sp>
      <p:sp>
        <p:nvSpPr>
          <p:cNvPr id="13" name="椭圆 12"/>
          <p:cNvSpPr/>
          <p:nvPr>
            <p:custDataLst>
              <p:tags r:id="rId3"/>
            </p:custDataLst>
          </p:nvPr>
        </p:nvSpPr>
        <p:spPr>
          <a:xfrm>
            <a:off x="5868990" y="3942657"/>
            <a:ext cx="206043" cy="208361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accent2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 fontScale="25000" lnSpcReduction="20000"/>
          </a:bodyPr>
          <a:lstStyle/>
          <a:p>
            <a:pPr algn="just">
              <a:lnSpc>
                <a:spcPct val="130000"/>
              </a:lnSpc>
            </a:pPr>
            <a:endParaRPr lang="zh-CN" altLang="en-US" dirty="0" err="1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14" name="矩形 13"/>
          <p:cNvSpPr/>
          <p:nvPr>
            <p:custDataLst>
              <p:tags r:id="rId4"/>
            </p:custDataLst>
          </p:nvPr>
        </p:nvSpPr>
        <p:spPr>
          <a:xfrm>
            <a:off x="6136005" y="2824480"/>
            <a:ext cx="1741805" cy="407670"/>
          </a:xfrm>
          <a:prstGeom prst="rect">
            <a:avLst/>
          </a:prstGeom>
        </p:spPr>
        <p:txBody>
          <a:bodyPr wrap="square" anchor="ctr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noProof="0" dirty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护肤美容</a:t>
            </a:r>
            <a:endParaRPr lang="zh-CN" altLang="en-US" sz="1400" dirty="0">
              <a:sym typeface="Arial" panose="020B0604020202020204" pitchFamily="34" charset="0"/>
            </a:endParaRPr>
          </a:p>
        </p:txBody>
      </p:sp>
      <p:sp>
        <p:nvSpPr>
          <p:cNvPr id="16" name="椭圆 15"/>
          <p:cNvSpPr/>
          <p:nvPr>
            <p:custDataLst>
              <p:tags r:id="rId5"/>
            </p:custDataLst>
          </p:nvPr>
        </p:nvSpPr>
        <p:spPr>
          <a:xfrm>
            <a:off x="5868990" y="6134945"/>
            <a:ext cx="206043" cy="208361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accent2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 fontScale="25000" lnSpcReduction="20000"/>
          </a:bodyPr>
          <a:lstStyle/>
          <a:p>
            <a:pPr algn="just">
              <a:lnSpc>
                <a:spcPct val="130000"/>
              </a:lnSpc>
            </a:pPr>
            <a:endParaRPr lang="zh-CN" altLang="en-US" dirty="0" err="1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26" name="矩形 25"/>
          <p:cNvSpPr/>
          <p:nvPr>
            <p:custDataLst>
              <p:tags r:id="rId6"/>
            </p:custDataLst>
          </p:nvPr>
        </p:nvSpPr>
        <p:spPr>
          <a:xfrm>
            <a:off x="6136005" y="5988050"/>
            <a:ext cx="1644015" cy="424815"/>
          </a:xfrm>
          <a:prstGeom prst="rect">
            <a:avLst/>
          </a:prstGeom>
        </p:spPr>
        <p:txBody>
          <a:bodyPr wrap="square" anchor="ctr" anchorCtr="0">
            <a:norm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400" noProof="0" dirty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调节自律神经</a:t>
            </a:r>
            <a:endParaRPr lang="zh-CN" altLang="en-US" sz="1400" dirty="0">
              <a:sym typeface="Arial" panose="020B0604020202020204" pitchFamily="34" charset="0"/>
            </a:endParaRPr>
          </a:p>
        </p:txBody>
      </p:sp>
      <p:sp>
        <p:nvSpPr>
          <p:cNvPr id="27" name="矩形 26"/>
          <p:cNvSpPr/>
          <p:nvPr>
            <p:custDataLst>
              <p:tags r:id="rId7"/>
            </p:custDataLst>
          </p:nvPr>
        </p:nvSpPr>
        <p:spPr>
          <a:xfrm>
            <a:off x="1610995" y="2068830"/>
            <a:ext cx="3400425" cy="1736090"/>
          </a:xfrm>
          <a:prstGeom prst="rect">
            <a:avLst/>
          </a:prstGeom>
        </p:spPr>
        <p:txBody>
          <a:bodyPr wrap="square" anchor="ctr" anchorCtr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noProof="0" dirty="0" smtClean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石墨烯发热膜发热释放出来的远红外波长与人体波长接近，集中在</a:t>
            </a:r>
            <a:r>
              <a:rPr lang="en-US" altLang="zh-CN" sz="1600" noProof="0" dirty="0" smtClean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5.</a:t>
            </a:r>
            <a:r>
              <a:rPr lang="zh-CN" altLang="zh-CN" sz="16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6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~15um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之间，该区间的远红外波长被誉为人体的</a:t>
            </a:r>
            <a:r>
              <a:rPr lang="zh-CN" altLang="en-US" sz="2400" b="1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生命之光</a:t>
            </a:r>
            <a:r>
              <a:rPr lang="zh-CN" altLang="en-US" sz="1600" noProof="0" dirty="0" smtClean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；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algn="ctr">
              <a:lnSpc>
                <a:spcPct val="120000"/>
              </a:lnSpc>
            </a:pPr>
            <a:endParaRPr lang="zh-CN" altLang="en-US" dirty="0">
              <a:sym typeface="Arial" panose="020B0604020202020204" pitchFamily="34" charset="0"/>
            </a:endParaRPr>
          </a:p>
        </p:txBody>
      </p:sp>
      <p:cxnSp>
        <p:nvCxnSpPr>
          <p:cNvPr id="29" name="直接连接符 28"/>
          <p:cNvCxnSpPr>
            <a:stCxn id="9" idx="4"/>
            <a:endCxn id="13" idx="0"/>
          </p:cNvCxnSpPr>
          <p:nvPr>
            <p:custDataLst>
              <p:tags r:id="rId8"/>
            </p:custDataLst>
          </p:nvPr>
        </p:nvCxnSpPr>
        <p:spPr>
          <a:xfrm>
            <a:off x="5972264" y="1505150"/>
            <a:ext cx="0" cy="2437765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>
            <a:stCxn id="13" idx="4"/>
            <a:endCxn id="16" idx="0"/>
          </p:cNvCxnSpPr>
          <p:nvPr>
            <p:custDataLst>
              <p:tags r:id="rId9"/>
            </p:custDataLst>
          </p:nvPr>
        </p:nvCxnSpPr>
        <p:spPr>
          <a:xfrm>
            <a:off x="5972264" y="4150804"/>
            <a:ext cx="0" cy="198374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L 形 16"/>
          <p:cNvSpPr/>
          <p:nvPr>
            <p:custDataLst>
              <p:tags r:id="rId10"/>
            </p:custDataLst>
          </p:nvPr>
        </p:nvSpPr>
        <p:spPr>
          <a:xfrm rot="5400000">
            <a:off x="1334580" y="2025836"/>
            <a:ext cx="200643" cy="198412"/>
          </a:xfrm>
          <a:custGeom>
            <a:avLst/>
            <a:gdLst>
              <a:gd name="connsiteX0" fmla="*/ 0 w 124620"/>
              <a:gd name="connsiteY0" fmla="*/ 0 h 124620"/>
              <a:gd name="connsiteX1" fmla="*/ 40085 w 124620"/>
              <a:gd name="connsiteY1" fmla="*/ 0 h 124620"/>
              <a:gd name="connsiteX2" fmla="*/ 40085 w 124620"/>
              <a:gd name="connsiteY2" fmla="*/ 87710 h 124620"/>
              <a:gd name="connsiteX3" fmla="*/ 124620 w 124620"/>
              <a:gd name="connsiteY3" fmla="*/ 87710 h 124620"/>
              <a:gd name="connsiteX4" fmla="*/ 124620 w 124620"/>
              <a:gd name="connsiteY4" fmla="*/ 124620 h 124620"/>
              <a:gd name="connsiteX5" fmla="*/ 0 w 124620"/>
              <a:gd name="connsiteY5" fmla="*/ 124620 h 124620"/>
              <a:gd name="connsiteX6" fmla="*/ 0 w 124620"/>
              <a:gd name="connsiteY6" fmla="*/ 0 h 124620"/>
              <a:gd name="connsiteX0-1" fmla="*/ 10901 w 135521"/>
              <a:gd name="connsiteY0-2" fmla="*/ 0 h 135375"/>
              <a:gd name="connsiteX1-3" fmla="*/ 50986 w 135521"/>
              <a:gd name="connsiteY1-4" fmla="*/ 0 h 135375"/>
              <a:gd name="connsiteX2-5" fmla="*/ 50986 w 135521"/>
              <a:gd name="connsiteY2-6" fmla="*/ 87710 h 135375"/>
              <a:gd name="connsiteX3-7" fmla="*/ 135521 w 135521"/>
              <a:gd name="connsiteY3-8" fmla="*/ 87710 h 135375"/>
              <a:gd name="connsiteX4-9" fmla="*/ 135521 w 135521"/>
              <a:gd name="connsiteY4-10" fmla="*/ 124620 h 135375"/>
              <a:gd name="connsiteX5-11" fmla="*/ 10901 w 135521"/>
              <a:gd name="connsiteY5-12" fmla="*/ 124620 h 135375"/>
              <a:gd name="connsiteX6-13" fmla="*/ 10901 w 135521"/>
              <a:gd name="connsiteY6-14" fmla="*/ 0 h 135375"/>
              <a:gd name="connsiteX0-15" fmla="*/ 10901 w 135521"/>
              <a:gd name="connsiteY0-16" fmla="*/ 0 h 135375"/>
              <a:gd name="connsiteX1-17" fmla="*/ 50986 w 135521"/>
              <a:gd name="connsiteY1-18" fmla="*/ 0 h 135375"/>
              <a:gd name="connsiteX2-19" fmla="*/ 50986 w 135521"/>
              <a:gd name="connsiteY2-20" fmla="*/ 87710 h 135375"/>
              <a:gd name="connsiteX3-21" fmla="*/ 135521 w 135521"/>
              <a:gd name="connsiteY3-22" fmla="*/ 87710 h 135375"/>
              <a:gd name="connsiteX4-23" fmla="*/ 135521 w 135521"/>
              <a:gd name="connsiteY4-24" fmla="*/ 124620 h 135375"/>
              <a:gd name="connsiteX5-25" fmla="*/ 10901 w 135521"/>
              <a:gd name="connsiteY5-26" fmla="*/ 124620 h 135375"/>
              <a:gd name="connsiteX6-27" fmla="*/ 10901 w 135521"/>
              <a:gd name="connsiteY6-28" fmla="*/ 0 h 135375"/>
              <a:gd name="connsiteX0-29" fmla="*/ 10901 w 135521"/>
              <a:gd name="connsiteY0-30" fmla="*/ 0 h 135375"/>
              <a:gd name="connsiteX1-31" fmla="*/ 50986 w 135521"/>
              <a:gd name="connsiteY1-32" fmla="*/ 87710 h 135375"/>
              <a:gd name="connsiteX2-33" fmla="*/ 135521 w 135521"/>
              <a:gd name="connsiteY2-34" fmla="*/ 87710 h 135375"/>
              <a:gd name="connsiteX3-35" fmla="*/ 135521 w 135521"/>
              <a:gd name="connsiteY3-36" fmla="*/ 124620 h 135375"/>
              <a:gd name="connsiteX4-37" fmla="*/ 10901 w 135521"/>
              <a:gd name="connsiteY4-38" fmla="*/ 124620 h 135375"/>
              <a:gd name="connsiteX5-39" fmla="*/ 10901 w 135521"/>
              <a:gd name="connsiteY5-40" fmla="*/ 0 h 135375"/>
              <a:gd name="connsiteX0-41" fmla="*/ 10901 w 135521"/>
              <a:gd name="connsiteY0-42" fmla="*/ 0 h 135375"/>
              <a:gd name="connsiteX1-43" fmla="*/ 50986 w 135521"/>
              <a:gd name="connsiteY1-44" fmla="*/ 87710 h 135375"/>
              <a:gd name="connsiteX2-45" fmla="*/ 135521 w 135521"/>
              <a:gd name="connsiteY2-46" fmla="*/ 124620 h 135375"/>
              <a:gd name="connsiteX3-47" fmla="*/ 10901 w 135521"/>
              <a:gd name="connsiteY3-48" fmla="*/ 124620 h 135375"/>
              <a:gd name="connsiteX4-49" fmla="*/ 10901 w 135521"/>
              <a:gd name="connsiteY4-50" fmla="*/ 0 h 135375"/>
              <a:gd name="connsiteX0-51" fmla="*/ 10901 w 135521"/>
              <a:gd name="connsiteY0-52" fmla="*/ 0 h 135375"/>
              <a:gd name="connsiteX1-53" fmla="*/ 39080 w 135521"/>
              <a:gd name="connsiteY1-54" fmla="*/ 101997 h 135375"/>
              <a:gd name="connsiteX2-55" fmla="*/ 135521 w 135521"/>
              <a:gd name="connsiteY2-56" fmla="*/ 124620 h 135375"/>
              <a:gd name="connsiteX3-57" fmla="*/ 10901 w 135521"/>
              <a:gd name="connsiteY3-58" fmla="*/ 124620 h 135375"/>
              <a:gd name="connsiteX4-59" fmla="*/ 10901 w 135521"/>
              <a:gd name="connsiteY4-60" fmla="*/ 0 h 135375"/>
            </a:gdLst>
            <a:ahLst/>
            <a:cxnLst>
              <a:cxn ang="0">
                <a:pos x="connsiteX0-51" y="connsiteY0-52"/>
              </a:cxn>
              <a:cxn ang="0">
                <a:pos x="connsiteX1-53" y="connsiteY1-54"/>
              </a:cxn>
              <a:cxn ang="0">
                <a:pos x="connsiteX2-55" y="connsiteY2-56"/>
              </a:cxn>
              <a:cxn ang="0">
                <a:pos x="connsiteX3-57" y="connsiteY3-58"/>
              </a:cxn>
              <a:cxn ang="0">
                <a:pos x="connsiteX4-59" y="connsiteY4-60"/>
              </a:cxn>
            </a:cxnLst>
            <a:rect l="l" t="t" r="r" b="b"/>
            <a:pathLst>
              <a:path w="135521" h="135375">
                <a:moveTo>
                  <a:pt x="10901" y="0"/>
                </a:moveTo>
                <a:lnTo>
                  <a:pt x="39080" y="101997"/>
                </a:lnTo>
                <a:lnTo>
                  <a:pt x="135521" y="124620"/>
                </a:lnTo>
                <a:cubicBezTo>
                  <a:pt x="114751" y="130772"/>
                  <a:pt x="31671" y="145390"/>
                  <a:pt x="10901" y="124620"/>
                </a:cubicBezTo>
                <a:cubicBezTo>
                  <a:pt x="-9869" y="103850"/>
                  <a:pt x="4220" y="20770"/>
                  <a:pt x="10901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40000" lnSpcReduction="20000"/>
          </a:bodyPr>
          <a:lstStyle/>
          <a:p>
            <a:pPr algn="ctr">
              <a:defRPr/>
            </a:pPr>
            <a:endParaRPr lang="zh-CN" altLang="en-US">
              <a:sym typeface="Arial" panose="020B0604020202020204" pitchFamily="34" charset="0"/>
            </a:endParaRPr>
          </a:p>
        </p:txBody>
      </p:sp>
      <p:sp>
        <p:nvSpPr>
          <p:cNvPr id="42" name="L 形 16"/>
          <p:cNvSpPr/>
          <p:nvPr>
            <p:custDataLst>
              <p:tags r:id="rId11"/>
            </p:custDataLst>
          </p:nvPr>
        </p:nvSpPr>
        <p:spPr>
          <a:xfrm rot="16200000" flipH="1">
            <a:off x="5343345" y="2025836"/>
            <a:ext cx="200643" cy="198412"/>
          </a:xfrm>
          <a:custGeom>
            <a:avLst/>
            <a:gdLst>
              <a:gd name="connsiteX0" fmla="*/ 0 w 124620"/>
              <a:gd name="connsiteY0" fmla="*/ 0 h 124620"/>
              <a:gd name="connsiteX1" fmla="*/ 40085 w 124620"/>
              <a:gd name="connsiteY1" fmla="*/ 0 h 124620"/>
              <a:gd name="connsiteX2" fmla="*/ 40085 w 124620"/>
              <a:gd name="connsiteY2" fmla="*/ 87710 h 124620"/>
              <a:gd name="connsiteX3" fmla="*/ 124620 w 124620"/>
              <a:gd name="connsiteY3" fmla="*/ 87710 h 124620"/>
              <a:gd name="connsiteX4" fmla="*/ 124620 w 124620"/>
              <a:gd name="connsiteY4" fmla="*/ 124620 h 124620"/>
              <a:gd name="connsiteX5" fmla="*/ 0 w 124620"/>
              <a:gd name="connsiteY5" fmla="*/ 124620 h 124620"/>
              <a:gd name="connsiteX6" fmla="*/ 0 w 124620"/>
              <a:gd name="connsiteY6" fmla="*/ 0 h 124620"/>
              <a:gd name="connsiteX0-1" fmla="*/ 10901 w 135521"/>
              <a:gd name="connsiteY0-2" fmla="*/ 0 h 135375"/>
              <a:gd name="connsiteX1-3" fmla="*/ 50986 w 135521"/>
              <a:gd name="connsiteY1-4" fmla="*/ 0 h 135375"/>
              <a:gd name="connsiteX2-5" fmla="*/ 50986 w 135521"/>
              <a:gd name="connsiteY2-6" fmla="*/ 87710 h 135375"/>
              <a:gd name="connsiteX3-7" fmla="*/ 135521 w 135521"/>
              <a:gd name="connsiteY3-8" fmla="*/ 87710 h 135375"/>
              <a:gd name="connsiteX4-9" fmla="*/ 135521 w 135521"/>
              <a:gd name="connsiteY4-10" fmla="*/ 124620 h 135375"/>
              <a:gd name="connsiteX5-11" fmla="*/ 10901 w 135521"/>
              <a:gd name="connsiteY5-12" fmla="*/ 124620 h 135375"/>
              <a:gd name="connsiteX6-13" fmla="*/ 10901 w 135521"/>
              <a:gd name="connsiteY6-14" fmla="*/ 0 h 135375"/>
              <a:gd name="connsiteX0-15" fmla="*/ 10901 w 135521"/>
              <a:gd name="connsiteY0-16" fmla="*/ 0 h 135375"/>
              <a:gd name="connsiteX1-17" fmla="*/ 50986 w 135521"/>
              <a:gd name="connsiteY1-18" fmla="*/ 0 h 135375"/>
              <a:gd name="connsiteX2-19" fmla="*/ 50986 w 135521"/>
              <a:gd name="connsiteY2-20" fmla="*/ 87710 h 135375"/>
              <a:gd name="connsiteX3-21" fmla="*/ 135521 w 135521"/>
              <a:gd name="connsiteY3-22" fmla="*/ 87710 h 135375"/>
              <a:gd name="connsiteX4-23" fmla="*/ 135521 w 135521"/>
              <a:gd name="connsiteY4-24" fmla="*/ 124620 h 135375"/>
              <a:gd name="connsiteX5-25" fmla="*/ 10901 w 135521"/>
              <a:gd name="connsiteY5-26" fmla="*/ 124620 h 135375"/>
              <a:gd name="connsiteX6-27" fmla="*/ 10901 w 135521"/>
              <a:gd name="connsiteY6-28" fmla="*/ 0 h 135375"/>
              <a:gd name="connsiteX0-29" fmla="*/ 10901 w 135521"/>
              <a:gd name="connsiteY0-30" fmla="*/ 0 h 135375"/>
              <a:gd name="connsiteX1-31" fmla="*/ 50986 w 135521"/>
              <a:gd name="connsiteY1-32" fmla="*/ 87710 h 135375"/>
              <a:gd name="connsiteX2-33" fmla="*/ 135521 w 135521"/>
              <a:gd name="connsiteY2-34" fmla="*/ 87710 h 135375"/>
              <a:gd name="connsiteX3-35" fmla="*/ 135521 w 135521"/>
              <a:gd name="connsiteY3-36" fmla="*/ 124620 h 135375"/>
              <a:gd name="connsiteX4-37" fmla="*/ 10901 w 135521"/>
              <a:gd name="connsiteY4-38" fmla="*/ 124620 h 135375"/>
              <a:gd name="connsiteX5-39" fmla="*/ 10901 w 135521"/>
              <a:gd name="connsiteY5-40" fmla="*/ 0 h 135375"/>
              <a:gd name="connsiteX0-41" fmla="*/ 10901 w 135521"/>
              <a:gd name="connsiteY0-42" fmla="*/ 0 h 135375"/>
              <a:gd name="connsiteX1-43" fmla="*/ 50986 w 135521"/>
              <a:gd name="connsiteY1-44" fmla="*/ 87710 h 135375"/>
              <a:gd name="connsiteX2-45" fmla="*/ 135521 w 135521"/>
              <a:gd name="connsiteY2-46" fmla="*/ 124620 h 135375"/>
              <a:gd name="connsiteX3-47" fmla="*/ 10901 w 135521"/>
              <a:gd name="connsiteY3-48" fmla="*/ 124620 h 135375"/>
              <a:gd name="connsiteX4-49" fmla="*/ 10901 w 135521"/>
              <a:gd name="connsiteY4-50" fmla="*/ 0 h 135375"/>
              <a:gd name="connsiteX0-51" fmla="*/ 10901 w 135521"/>
              <a:gd name="connsiteY0-52" fmla="*/ 0 h 135375"/>
              <a:gd name="connsiteX1-53" fmla="*/ 39080 w 135521"/>
              <a:gd name="connsiteY1-54" fmla="*/ 101997 h 135375"/>
              <a:gd name="connsiteX2-55" fmla="*/ 135521 w 135521"/>
              <a:gd name="connsiteY2-56" fmla="*/ 124620 h 135375"/>
              <a:gd name="connsiteX3-57" fmla="*/ 10901 w 135521"/>
              <a:gd name="connsiteY3-58" fmla="*/ 124620 h 135375"/>
              <a:gd name="connsiteX4-59" fmla="*/ 10901 w 135521"/>
              <a:gd name="connsiteY4-60" fmla="*/ 0 h 135375"/>
            </a:gdLst>
            <a:ahLst/>
            <a:cxnLst>
              <a:cxn ang="0">
                <a:pos x="connsiteX0-51" y="connsiteY0-52"/>
              </a:cxn>
              <a:cxn ang="0">
                <a:pos x="connsiteX1-53" y="connsiteY1-54"/>
              </a:cxn>
              <a:cxn ang="0">
                <a:pos x="connsiteX2-55" y="connsiteY2-56"/>
              </a:cxn>
              <a:cxn ang="0">
                <a:pos x="connsiteX3-57" y="connsiteY3-58"/>
              </a:cxn>
              <a:cxn ang="0">
                <a:pos x="connsiteX4-59" y="connsiteY4-60"/>
              </a:cxn>
            </a:cxnLst>
            <a:rect l="l" t="t" r="r" b="b"/>
            <a:pathLst>
              <a:path w="135521" h="135375">
                <a:moveTo>
                  <a:pt x="10901" y="0"/>
                </a:moveTo>
                <a:lnTo>
                  <a:pt x="39080" y="101997"/>
                </a:lnTo>
                <a:lnTo>
                  <a:pt x="135521" y="124620"/>
                </a:lnTo>
                <a:cubicBezTo>
                  <a:pt x="114751" y="130772"/>
                  <a:pt x="31671" y="145390"/>
                  <a:pt x="10901" y="124620"/>
                </a:cubicBezTo>
                <a:cubicBezTo>
                  <a:pt x="-9869" y="103850"/>
                  <a:pt x="4220" y="20770"/>
                  <a:pt x="10901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40000" lnSpcReduction="20000"/>
          </a:bodyPr>
          <a:lstStyle/>
          <a:p>
            <a:pPr algn="ctr">
              <a:defRPr/>
            </a:pPr>
            <a:endParaRPr lang="zh-CN" altLang="en-US">
              <a:sym typeface="Arial" panose="020B0604020202020204" pitchFamily="34" charset="0"/>
            </a:endParaRPr>
          </a:p>
        </p:txBody>
      </p:sp>
      <p:sp>
        <p:nvSpPr>
          <p:cNvPr id="43" name="L 形 16"/>
          <p:cNvSpPr/>
          <p:nvPr>
            <p:custDataLst>
              <p:tags r:id="rId12"/>
            </p:custDataLst>
          </p:nvPr>
        </p:nvSpPr>
        <p:spPr>
          <a:xfrm rot="16200000" flipV="1">
            <a:off x="1334580" y="5618607"/>
            <a:ext cx="200643" cy="198412"/>
          </a:xfrm>
          <a:custGeom>
            <a:avLst/>
            <a:gdLst>
              <a:gd name="connsiteX0" fmla="*/ 0 w 124620"/>
              <a:gd name="connsiteY0" fmla="*/ 0 h 124620"/>
              <a:gd name="connsiteX1" fmla="*/ 40085 w 124620"/>
              <a:gd name="connsiteY1" fmla="*/ 0 h 124620"/>
              <a:gd name="connsiteX2" fmla="*/ 40085 w 124620"/>
              <a:gd name="connsiteY2" fmla="*/ 87710 h 124620"/>
              <a:gd name="connsiteX3" fmla="*/ 124620 w 124620"/>
              <a:gd name="connsiteY3" fmla="*/ 87710 h 124620"/>
              <a:gd name="connsiteX4" fmla="*/ 124620 w 124620"/>
              <a:gd name="connsiteY4" fmla="*/ 124620 h 124620"/>
              <a:gd name="connsiteX5" fmla="*/ 0 w 124620"/>
              <a:gd name="connsiteY5" fmla="*/ 124620 h 124620"/>
              <a:gd name="connsiteX6" fmla="*/ 0 w 124620"/>
              <a:gd name="connsiteY6" fmla="*/ 0 h 124620"/>
              <a:gd name="connsiteX0-1" fmla="*/ 10901 w 135521"/>
              <a:gd name="connsiteY0-2" fmla="*/ 0 h 135375"/>
              <a:gd name="connsiteX1-3" fmla="*/ 50986 w 135521"/>
              <a:gd name="connsiteY1-4" fmla="*/ 0 h 135375"/>
              <a:gd name="connsiteX2-5" fmla="*/ 50986 w 135521"/>
              <a:gd name="connsiteY2-6" fmla="*/ 87710 h 135375"/>
              <a:gd name="connsiteX3-7" fmla="*/ 135521 w 135521"/>
              <a:gd name="connsiteY3-8" fmla="*/ 87710 h 135375"/>
              <a:gd name="connsiteX4-9" fmla="*/ 135521 w 135521"/>
              <a:gd name="connsiteY4-10" fmla="*/ 124620 h 135375"/>
              <a:gd name="connsiteX5-11" fmla="*/ 10901 w 135521"/>
              <a:gd name="connsiteY5-12" fmla="*/ 124620 h 135375"/>
              <a:gd name="connsiteX6-13" fmla="*/ 10901 w 135521"/>
              <a:gd name="connsiteY6-14" fmla="*/ 0 h 135375"/>
              <a:gd name="connsiteX0-15" fmla="*/ 10901 w 135521"/>
              <a:gd name="connsiteY0-16" fmla="*/ 0 h 135375"/>
              <a:gd name="connsiteX1-17" fmla="*/ 50986 w 135521"/>
              <a:gd name="connsiteY1-18" fmla="*/ 0 h 135375"/>
              <a:gd name="connsiteX2-19" fmla="*/ 50986 w 135521"/>
              <a:gd name="connsiteY2-20" fmla="*/ 87710 h 135375"/>
              <a:gd name="connsiteX3-21" fmla="*/ 135521 w 135521"/>
              <a:gd name="connsiteY3-22" fmla="*/ 87710 h 135375"/>
              <a:gd name="connsiteX4-23" fmla="*/ 135521 w 135521"/>
              <a:gd name="connsiteY4-24" fmla="*/ 124620 h 135375"/>
              <a:gd name="connsiteX5-25" fmla="*/ 10901 w 135521"/>
              <a:gd name="connsiteY5-26" fmla="*/ 124620 h 135375"/>
              <a:gd name="connsiteX6-27" fmla="*/ 10901 w 135521"/>
              <a:gd name="connsiteY6-28" fmla="*/ 0 h 135375"/>
              <a:gd name="connsiteX0-29" fmla="*/ 10901 w 135521"/>
              <a:gd name="connsiteY0-30" fmla="*/ 0 h 135375"/>
              <a:gd name="connsiteX1-31" fmla="*/ 50986 w 135521"/>
              <a:gd name="connsiteY1-32" fmla="*/ 87710 h 135375"/>
              <a:gd name="connsiteX2-33" fmla="*/ 135521 w 135521"/>
              <a:gd name="connsiteY2-34" fmla="*/ 87710 h 135375"/>
              <a:gd name="connsiteX3-35" fmla="*/ 135521 w 135521"/>
              <a:gd name="connsiteY3-36" fmla="*/ 124620 h 135375"/>
              <a:gd name="connsiteX4-37" fmla="*/ 10901 w 135521"/>
              <a:gd name="connsiteY4-38" fmla="*/ 124620 h 135375"/>
              <a:gd name="connsiteX5-39" fmla="*/ 10901 w 135521"/>
              <a:gd name="connsiteY5-40" fmla="*/ 0 h 135375"/>
              <a:gd name="connsiteX0-41" fmla="*/ 10901 w 135521"/>
              <a:gd name="connsiteY0-42" fmla="*/ 0 h 135375"/>
              <a:gd name="connsiteX1-43" fmla="*/ 50986 w 135521"/>
              <a:gd name="connsiteY1-44" fmla="*/ 87710 h 135375"/>
              <a:gd name="connsiteX2-45" fmla="*/ 135521 w 135521"/>
              <a:gd name="connsiteY2-46" fmla="*/ 124620 h 135375"/>
              <a:gd name="connsiteX3-47" fmla="*/ 10901 w 135521"/>
              <a:gd name="connsiteY3-48" fmla="*/ 124620 h 135375"/>
              <a:gd name="connsiteX4-49" fmla="*/ 10901 w 135521"/>
              <a:gd name="connsiteY4-50" fmla="*/ 0 h 135375"/>
              <a:gd name="connsiteX0-51" fmla="*/ 10901 w 135521"/>
              <a:gd name="connsiteY0-52" fmla="*/ 0 h 135375"/>
              <a:gd name="connsiteX1-53" fmla="*/ 39080 w 135521"/>
              <a:gd name="connsiteY1-54" fmla="*/ 101997 h 135375"/>
              <a:gd name="connsiteX2-55" fmla="*/ 135521 w 135521"/>
              <a:gd name="connsiteY2-56" fmla="*/ 124620 h 135375"/>
              <a:gd name="connsiteX3-57" fmla="*/ 10901 w 135521"/>
              <a:gd name="connsiteY3-58" fmla="*/ 124620 h 135375"/>
              <a:gd name="connsiteX4-59" fmla="*/ 10901 w 135521"/>
              <a:gd name="connsiteY4-60" fmla="*/ 0 h 135375"/>
            </a:gdLst>
            <a:ahLst/>
            <a:cxnLst>
              <a:cxn ang="0">
                <a:pos x="connsiteX0-51" y="connsiteY0-52"/>
              </a:cxn>
              <a:cxn ang="0">
                <a:pos x="connsiteX1-53" y="connsiteY1-54"/>
              </a:cxn>
              <a:cxn ang="0">
                <a:pos x="connsiteX2-55" y="connsiteY2-56"/>
              </a:cxn>
              <a:cxn ang="0">
                <a:pos x="connsiteX3-57" y="connsiteY3-58"/>
              </a:cxn>
              <a:cxn ang="0">
                <a:pos x="connsiteX4-59" y="connsiteY4-60"/>
              </a:cxn>
            </a:cxnLst>
            <a:rect l="l" t="t" r="r" b="b"/>
            <a:pathLst>
              <a:path w="135521" h="135375">
                <a:moveTo>
                  <a:pt x="10901" y="0"/>
                </a:moveTo>
                <a:lnTo>
                  <a:pt x="39080" y="101997"/>
                </a:lnTo>
                <a:lnTo>
                  <a:pt x="135521" y="124620"/>
                </a:lnTo>
                <a:cubicBezTo>
                  <a:pt x="114751" y="130772"/>
                  <a:pt x="31671" y="145390"/>
                  <a:pt x="10901" y="124620"/>
                </a:cubicBezTo>
                <a:cubicBezTo>
                  <a:pt x="-9869" y="103850"/>
                  <a:pt x="4220" y="20770"/>
                  <a:pt x="10901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40000" lnSpcReduction="20000"/>
          </a:bodyPr>
          <a:lstStyle/>
          <a:p>
            <a:pPr algn="ctr">
              <a:defRPr/>
            </a:pPr>
            <a:endParaRPr lang="zh-CN" altLang="en-US">
              <a:sym typeface="Arial" panose="020B0604020202020204" pitchFamily="34" charset="0"/>
            </a:endParaRPr>
          </a:p>
        </p:txBody>
      </p:sp>
      <p:sp>
        <p:nvSpPr>
          <p:cNvPr id="44" name="L 形 16"/>
          <p:cNvSpPr/>
          <p:nvPr>
            <p:custDataLst>
              <p:tags r:id="rId13"/>
            </p:custDataLst>
          </p:nvPr>
        </p:nvSpPr>
        <p:spPr>
          <a:xfrm rot="5400000" flipH="1" flipV="1">
            <a:off x="5343345" y="5618607"/>
            <a:ext cx="200643" cy="198412"/>
          </a:xfrm>
          <a:custGeom>
            <a:avLst/>
            <a:gdLst>
              <a:gd name="connsiteX0" fmla="*/ 0 w 124620"/>
              <a:gd name="connsiteY0" fmla="*/ 0 h 124620"/>
              <a:gd name="connsiteX1" fmla="*/ 40085 w 124620"/>
              <a:gd name="connsiteY1" fmla="*/ 0 h 124620"/>
              <a:gd name="connsiteX2" fmla="*/ 40085 w 124620"/>
              <a:gd name="connsiteY2" fmla="*/ 87710 h 124620"/>
              <a:gd name="connsiteX3" fmla="*/ 124620 w 124620"/>
              <a:gd name="connsiteY3" fmla="*/ 87710 h 124620"/>
              <a:gd name="connsiteX4" fmla="*/ 124620 w 124620"/>
              <a:gd name="connsiteY4" fmla="*/ 124620 h 124620"/>
              <a:gd name="connsiteX5" fmla="*/ 0 w 124620"/>
              <a:gd name="connsiteY5" fmla="*/ 124620 h 124620"/>
              <a:gd name="connsiteX6" fmla="*/ 0 w 124620"/>
              <a:gd name="connsiteY6" fmla="*/ 0 h 124620"/>
              <a:gd name="connsiteX0-1" fmla="*/ 10901 w 135521"/>
              <a:gd name="connsiteY0-2" fmla="*/ 0 h 135375"/>
              <a:gd name="connsiteX1-3" fmla="*/ 50986 w 135521"/>
              <a:gd name="connsiteY1-4" fmla="*/ 0 h 135375"/>
              <a:gd name="connsiteX2-5" fmla="*/ 50986 w 135521"/>
              <a:gd name="connsiteY2-6" fmla="*/ 87710 h 135375"/>
              <a:gd name="connsiteX3-7" fmla="*/ 135521 w 135521"/>
              <a:gd name="connsiteY3-8" fmla="*/ 87710 h 135375"/>
              <a:gd name="connsiteX4-9" fmla="*/ 135521 w 135521"/>
              <a:gd name="connsiteY4-10" fmla="*/ 124620 h 135375"/>
              <a:gd name="connsiteX5-11" fmla="*/ 10901 w 135521"/>
              <a:gd name="connsiteY5-12" fmla="*/ 124620 h 135375"/>
              <a:gd name="connsiteX6-13" fmla="*/ 10901 w 135521"/>
              <a:gd name="connsiteY6-14" fmla="*/ 0 h 135375"/>
              <a:gd name="connsiteX0-15" fmla="*/ 10901 w 135521"/>
              <a:gd name="connsiteY0-16" fmla="*/ 0 h 135375"/>
              <a:gd name="connsiteX1-17" fmla="*/ 50986 w 135521"/>
              <a:gd name="connsiteY1-18" fmla="*/ 0 h 135375"/>
              <a:gd name="connsiteX2-19" fmla="*/ 50986 w 135521"/>
              <a:gd name="connsiteY2-20" fmla="*/ 87710 h 135375"/>
              <a:gd name="connsiteX3-21" fmla="*/ 135521 w 135521"/>
              <a:gd name="connsiteY3-22" fmla="*/ 87710 h 135375"/>
              <a:gd name="connsiteX4-23" fmla="*/ 135521 w 135521"/>
              <a:gd name="connsiteY4-24" fmla="*/ 124620 h 135375"/>
              <a:gd name="connsiteX5-25" fmla="*/ 10901 w 135521"/>
              <a:gd name="connsiteY5-26" fmla="*/ 124620 h 135375"/>
              <a:gd name="connsiteX6-27" fmla="*/ 10901 w 135521"/>
              <a:gd name="connsiteY6-28" fmla="*/ 0 h 135375"/>
              <a:gd name="connsiteX0-29" fmla="*/ 10901 w 135521"/>
              <a:gd name="connsiteY0-30" fmla="*/ 0 h 135375"/>
              <a:gd name="connsiteX1-31" fmla="*/ 50986 w 135521"/>
              <a:gd name="connsiteY1-32" fmla="*/ 87710 h 135375"/>
              <a:gd name="connsiteX2-33" fmla="*/ 135521 w 135521"/>
              <a:gd name="connsiteY2-34" fmla="*/ 87710 h 135375"/>
              <a:gd name="connsiteX3-35" fmla="*/ 135521 w 135521"/>
              <a:gd name="connsiteY3-36" fmla="*/ 124620 h 135375"/>
              <a:gd name="connsiteX4-37" fmla="*/ 10901 w 135521"/>
              <a:gd name="connsiteY4-38" fmla="*/ 124620 h 135375"/>
              <a:gd name="connsiteX5-39" fmla="*/ 10901 w 135521"/>
              <a:gd name="connsiteY5-40" fmla="*/ 0 h 135375"/>
              <a:gd name="connsiteX0-41" fmla="*/ 10901 w 135521"/>
              <a:gd name="connsiteY0-42" fmla="*/ 0 h 135375"/>
              <a:gd name="connsiteX1-43" fmla="*/ 50986 w 135521"/>
              <a:gd name="connsiteY1-44" fmla="*/ 87710 h 135375"/>
              <a:gd name="connsiteX2-45" fmla="*/ 135521 w 135521"/>
              <a:gd name="connsiteY2-46" fmla="*/ 124620 h 135375"/>
              <a:gd name="connsiteX3-47" fmla="*/ 10901 w 135521"/>
              <a:gd name="connsiteY3-48" fmla="*/ 124620 h 135375"/>
              <a:gd name="connsiteX4-49" fmla="*/ 10901 w 135521"/>
              <a:gd name="connsiteY4-50" fmla="*/ 0 h 135375"/>
              <a:gd name="connsiteX0-51" fmla="*/ 10901 w 135521"/>
              <a:gd name="connsiteY0-52" fmla="*/ 0 h 135375"/>
              <a:gd name="connsiteX1-53" fmla="*/ 39080 w 135521"/>
              <a:gd name="connsiteY1-54" fmla="*/ 101997 h 135375"/>
              <a:gd name="connsiteX2-55" fmla="*/ 135521 w 135521"/>
              <a:gd name="connsiteY2-56" fmla="*/ 124620 h 135375"/>
              <a:gd name="connsiteX3-57" fmla="*/ 10901 w 135521"/>
              <a:gd name="connsiteY3-58" fmla="*/ 124620 h 135375"/>
              <a:gd name="connsiteX4-59" fmla="*/ 10901 w 135521"/>
              <a:gd name="connsiteY4-60" fmla="*/ 0 h 135375"/>
            </a:gdLst>
            <a:ahLst/>
            <a:cxnLst>
              <a:cxn ang="0">
                <a:pos x="connsiteX0-51" y="connsiteY0-52"/>
              </a:cxn>
              <a:cxn ang="0">
                <a:pos x="connsiteX1-53" y="connsiteY1-54"/>
              </a:cxn>
              <a:cxn ang="0">
                <a:pos x="connsiteX2-55" y="connsiteY2-56"/>
              </a:cxn>
              <a:cxn ang="0">
                <a:pos x="connsiteX3-57" y="connsiteY3-58"/>
              </a:cxn>
              <a:cxn ang="0">
                <a:pos x="connsiteX4-59" y="connsiteY4-60"/>
              </a:cxn>
            </a:cxnLst>
            <a:rect l="l" t="t" r="r" b="b"/>
            <a:pathLst>
              <a:path w="135521" h="135375">
                <a:moveTo>
                  <a:pt x="10901" y="0"/>
                </a:moveTo>
                <a:lnTo>
                  <a:pt x="39080" y="101997"/>
                </a:lnTo>
                <a:lnTo>
                  <a:pt x="135521" y="124620"/>
                </a:lnTo>
                <a:cubicBezTo>
                  <a:pt x="114751" y="130772"/>
                  <a:pt x="31671" y="145390"/>
                  <a:pt x="10901" y="124620"/>
                </a:cubicBezTo>
                <a:cubicBezTo>
                  <a:pt x="-9869" y="103850"/>
                  <a:pt x="4220" y="20770"/>
                  <a:pt x="10901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40000" lnSpcReduction="20000"/>
          </a:bodyPr>
          <a:lstStyle/>
          <a:p>
            <a:pPr algn="ctr">
              <a:defRPr/>
            </a:pPr>
            <a:endParaRPr lang="zh-CN" altLang="en-US">
              <a:sym typeface="Arial" panose="020B0604020202020204" pitchFamily="34" charset="0"/>
            </a:endParaRPr>
          </a:p>
        </p:txBody>
      </p:sp>
      <p:pic>
        <p:nvPicPr>
          <p:cNvPr id="10246" name="图片 8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8050" y="3540760"/>
            <a:ext cx="2604770" cy="184086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6136005" y="1849755"/>
            <a:ext cx="1441420" cy="307777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1400" noProof="0" dirty="0" smtClean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改善</a:t>
            </a:r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微</a:t>
            </a:r>
            <a:r>
              <a:rPr lang="zh-CN" altLang="en-US" sz="1400" noProof="0" dirty="0" smtClean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循环系统</a:t>
            </a:r>
            <a:endParaRPr lang="zh-CN" altLang="en-US" sz="1400" dirty="0"/>
          </a:p>
        </p:txBody>
      </p:sp>
      <p:sp>
        <p:nvSpPr>
          <p:cNvPr id="4" name="文本框 3"/>
          <p:cNvSpPr txBox="1"/>
          <p:nvPr/>
        </p:nvSpPr>
        <p:spPr>
          <a:xfrm>
            <a:off x="6136005" y="2377440"/>
            <a:ext cx="1605280" cy="42481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1400" noProof="0" dirty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激活生物分子活性</a:t>
            </a:r>
            <a:endParaRPr lang="zh-CN" altLang="en-US" sz="1400"/>
          </a:p>
        </p:txBody>
      </p:sp>
      <p:sp>
        <p:nvSpPr>
          <p:cNvPr id="5" name="文本框 4"/>
          <p:cNvSpPr txBox="1"/>
          <p:nvPr/>
        </p:nvSpPr>
        <p:spPr>
          <a:xfrm>
            <a:off x="6136005" y="3393440"/>
            <a:ext cx="1249680" cy="42481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1400" noProof="0" dirty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提高免疫功能</a:t>
            </a:r>
            <a:endParaRPr lang="zh-CN" altLang="en-US" sz="1400"/>
          </a:p>
        </p:txBody>
      </p:sp>
      <p:pic>
        <p:nvPicPr>
          <p:cNvPr id="7" name="图片 4" descr="烯旺科技"/>
          <p:cNvPicPr>
            <a:picLocks noChangeAspect="1"/>
          </p:cNvPicPr>
          <p:nvPr/>
        </p:nvPicPr>
        <p:blipFill>
          <a:blip r:embed="rId15" cstate="print"/>
          <a:srcRect l="11893" t="5486" r="11266" b="9721"/>
          <a:stretch>
            <a:fillRect/>
          </a:stretch>
        </p:blipFill>
        <p:spPr>
          <a:xfrm>
            <a:off x="439103" y="140970"/>
            <a:ext cx="701675" cy="774700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矩形 10"/>
          <p:cNvSpPr/>
          <p:nvPr>
            <p:custDataLst>
              <p:tags r:id="rId16"/>
            </p:custDataLst>
          </p:nvPr>
        </p:nvSpPr>
        <p:spPr>
          <a:xfrm>
            <a:off x="6967335" y="412262"/>
            <a:ext cx="4341896" cy="500123"/>
          </a:xfrm>
          <a:prstGeom prst="rect">
            <a:avLst/>
          </a:prstGeom>
          <a:noFill/>
          <a:ln>
            <a:noFill/>
          </a:ln>
        </p:spPr>
        <p:txBody>
          <a:bodyPr wrap="square">
            <a:no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j-cs"/>
              </a:rPr>
              <a:t>性能优势</a:t>
            </a:r>
            <a:endParaRPr lang="zh-CN" altLang="en-US" sz="32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12" name="矩形 11"/>
          <p:cNvSpPr/>
          <p:nvPr>
            <p:custDataLst>
              <p:tags r:id="rId17"/>
            </p:custDataLst>
          </p:nvPr>
        </p:nvSpPr>
        <p:spPr>
          <a:xfrm>
            <a:off x="1687089" y="574737"/>
            <a:ext cx="4989756" cy="337648"/>
          </a:xfrm>
          <a:prstGeom prst="rect">
            <a:avLst/>
          </a:prstGeom>
          <a:solidFill>
            <a:srgbClr val="B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6136005" y="3884295"/>
            <a:ext cx="995680" cy="424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400" noProof="0" dirty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消炎作用</a:t>
            </a:r>
            <a:endParaRPr lang="zh-CN" altLang="en-US" sz="1400"/>
          </a:p>
        </p:txBody>
      </p:sp>
      <p:sp>
        <p:nvSpPr>
          <p:cNvPr id="17" name="文本框 16"/>
          <p:cNvSpPr txBox="1"/>
          <p:nvPr/>
        </p:nvSpPr>
        <p:spPr>
          <a:xfrm>
            <a:off x="6136005" y="4377690"/>
            <a:ext cx="1097280" cy="3194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400" noProof="0" dirty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镇痛作用</a:t>
            </a:r>
            <a:endParaRPr lang="zh-CN" altLang="en-US" sz="1400"/>
          </a:p>
        </p:txBody>
      </p:sp>
      <p:sp>
        <p:nvSpPr>
          <p:cNvPr id="18" name="文本框 17"/>
          <p:cNvSpPr txBox="1"/>
          <p:nvPr/>
        </p:nvSpPr>
        <p:spPr>
          <a:xfrm>
            <a:off x="6136005" y="4881880"/>
            <a:ext cx="1071880" cy="3194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400" noProof="0" dirty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改善关节痛</a:t>
            </a:r>
            <a:endParaRPr lang="zh-CN" altLang="en-US" sz="1400"/>
          </a:p>
        </p:txBody>
      </p:sp>
      <p:sp>
        <p:nvSpPr>
          <p:cNvPr id="19" name="文本框 18"/>
          <p:cNvSpPr txBox="1"/>
          <p:nvPr/>
        </p:nvSpPr>
        <p:spPr>
          <a:xfrm>
            <a:off x="6136005" y="5449570"/>
            <a:ext cx="1249680" cy="3155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defTabSz="2192655" rtl="0" eaLnBrk="1" hangingPunct="1">
              <a:lnSpc>
                <a:spcPct val="90000"/>
              </a:lnSpc>
              <a:spcAft>
                <a:spcPct val="35000"/>
              </a:spcAft>
              <a:defRPr/>
            </a:pPr>
            <a:r>
              <a:rPr lang="zh-CN" altLang="en-US" sz="1400" noProof="0" dirty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增强新陈代谢</a:t>
            </a:r>
            <a:endParaRPr lang="zh-CN" altLang="en-US" sz="1400"/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18" cstate="print"/>
          <a:stretch>
            <a:fillRect/>
          </a:stretch>
        </p:blipFill>
        <p:spPr>
          <a:xfrm>
            <a:off x="8298815" y="2258695"/>
            <a:ext cx="2807970" cy="2694305"/>
          </a:xfrm>
          <a:prstGeom prst="rect">
            <a:avLst/>
          </a:prstGeom>
        </p:spPr>
      </p:pic>
      <p:sp>
        <p:nvSpPr>
          <p:cNvPr id="35" name="文本框 34"/>
          <p:cNvSpPr txBox="1"/>
          <p:nvPr/>
        </p:nvSpPr>
        <p:spPr>
          <a:xfrm>
            <a:off x="9069070" y="5201285"/>
            <a:ext cx="1402080" cy="35242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16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理</a:t>
            </a:r>
            <a:r>
              <a:rPr lang="zh-CN" altLang="en-US" sz="1600" noProof="0" dirty="0" smtClean="0">
                <a:ln>
                  <a:noFill/>
                </a:ln>
                <a:solidFill>
                  <a:schemeClr val="tx1"/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疗效果明显</a:t>
            </a:r>
            <a:endParaRPr lang="zh-CN" altLang="en-US" sz="1600" noProof="0" dirty="0" smtClean="0">
              <a:ln>
                <a:noFill/>
              </a:ln>
              <a:solidFill>
                <a:schemeClr val="tx1"/>
              </a:solidFill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610995" y="5381625"/>
            <a:ext cx="3738880" cy="3194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140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国家红外工业电热产品质量监督检测中心认证</a:t>
            </a:r>
            <a:endParaRPr lang="zh-CN" altLang="en-US" sz="1400" dirty="0">
              <a:ln>
                <a:noFill/>
              </a:ln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  <p:custDataLst>
      <p:tags r:id="rId19"/>
    </p:custDataLst>
  </p:cSld>
  <p:clrMapOvr>
    <a:masterClrMapping/>
  </p:clrMapOvr>
  <p:transition>
    <p:wheel spokes="4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4" descr="烯旺科技"/>
          <p:cNvPicPr>
            <a:picLocks noChangeAspect="1"/>
          </p:cNvPicPr>
          <p:nvPr/>
        </p:nvPicPr>
        <p:blipFill>
          <a:blip r:embed="rId1" cstate="print"/>
          <a:srcRect l="11893" t="5486" r="11266" b="9721"/>
          <a:stretch>
            <a:fillRect/>
          </a:stretch>
        </p:blipFill>
        <p:spPr>
          <a:xfrm>
            <a:off x="439103" y="140970"/>
            <a:ext cx="701675" cy="774700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矩形 10"/>
          <p:cNvSpPr/>
          <p:nvPr>
            <p:custDataLst>
              <p:tags r:id="rId2"/>
            </p:custDataLst>
          </p:nvPr>
        </p:nvSpPr>
        <p:spPr>
          <a:xfrm>
            <a:off x="6967335" y="412262"/>
            <a:ext cx="4341896" cy="500123"/>
          </a:xfrm>
          <a:prstGeom prst="rect">
            <a:avLst/>
          </a:prstGeom>
          <a:noFill/>
          <a:ln>
            <a:noFill/>
          </a:ln>
        </p:spPr>
        <p:txBody>
          <a:bodyPr wrap="square">
            <a:no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j-cs"/>
              </a:rPr>
              <a:t>石墨烯穿戴护具及服饰</a:t>
            </a:r>
            <a:endParaRPr lang="zh-CN" altLang="en-US" sz="32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8" name="矩形 7"/>
          <p:cNvSpPr/>
          <p:nvPr>
            <p:custDataLst>
              <p:tags r:id="rId3"/>
            </p:custDataLst>
          </p:nvPr>
        </p:nvSpPr>
        <p:spPr>
          <a:xfrm>
            <a:off x="1687089" y="574737"/>
            <a:ext cx="4989756" cy="337648"/>
          </a:xfrm>
          <a:prstGeom prst="rect">
            <a:avLst/>
          </a:prstGeom>
          <a:solidFill>
            <a:srgbClr val="B2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1166778" y="1285860"/>
            <a:ext cx="10287072" cy="2000264"/>
            <a:chOff x="683568" y="627534"/>
            <a:chExt cx="7634250" cy="1070144"/>
          </a:xfrm>
        </p:grpSpPr>
        <p:pic>
          <p:nvPicPr>
            <p:cNvPr id="12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83568" y="627534"/>
              <a:ext cx="1622207" cy="1027707"/>
            </a:xfrm>
            <a:prstGeom prst="rect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</p:pic>
        <p:pic>
          <p:nvPicPr>
            <p:cNvPr id="13" name="图片 12" descr="IMG_8953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699792" y="627534"/>
              <a:ext cx="1540396" cy="1027326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</p:pic>
        <p:pic>
          <p:nvPicPr>
            <p:cNvPr id="14" name="图片 13" descr="02"/>
            <p:cNvPicPr>
              <a:picLocks noChangeAspect="1"/>
            </p:cNvPicPr>
            <p:nvPr/>
          </p:nvPicPr>
          <p:blipFill>
            <a:blip r:embed="rId6" cstate="print"/>
            <a:srcRect l="14531" t="8632" r="34683" b="25253"/>
            <a:stretch>
              <a:fillRect/>
            </a:stretch>
          </p:blipFill>
          <p:spPr>
            <a:xfrm>
              <a:off x="4590415" y="627915"/>
              <a:ext cx="1709777" cy="1027326"/>
            </a:xfrm>
            <a:prstGeom prst="rect">
              <a:avLst/>
            </a:prstGeom>
          </p:spPr>
        </p:pic>
        <p:pic>
          <p:nvPicPr>
            <p:cNvPr id="15" name="图片 14" descr="IMG_1138"/>
            <p:cNvPicPr>
              <a:picLocks noChangeAspect="1"/>
            </p:cNvPicPr>
            <p:nvPr/>
          </p:nvPicPr>
          <p:blipFill>
            <a:blip r:embed="rId7" cstate="print"/>
            <a:srcRect l="5090" r="2776" b="6840"/>
            <a:stretch>
              <a:fillRect/>
            </a:stretch>
          </p:blipFill>
          <p:spPr>
            <a:xfrm>
              <a:off x="6732240" y="629149"/>
              <a:ext cx="1585578" cy="1068529"/>
            </a:xfrm>
            <a:prstGeom prst="rect">
              <a:avLst/>
            </a:prstGeom>
          </p:spPr>
        </p:pic>
      </p:grpSp>
      <p:pic>
        <p:nvPicPr>
          <p:cNvPr id="16" name="Picture 4" descr="https://img.alicdn.com/imgextra/i2/2874014315/TB2zc1JtXXXXXbVXXXXXXXXXXXX_!!2874014315.jpg"/>
          <p:cNvPicPr>
            <a:picLocks noChangeAspect="1" noChangeArrowheads="1"/>
          </p:cNvPicPr>
          <p:nvPr/>
        </p:nvPicPr>
        <p:blipFill>
          <a:blip r:embed="rId8" cstate="print"/>
          <a:srcRect l="15044" t="53634" r="22900"/>
          <a:stretch>
            <a:fillRect/>
          </a:stretch>
        </p:blipFill>
        <p:spPr bwMode="auto">
          <a:xfrm>
            <a:off x="1166778" y="3429000"/>
            <a:ext cx="2214578" cy="3001182"/>
          </a:xfrm>
          <a:prstGeom prst="rect">
            <a:avLst/>
          </a:prstGeom>
          <a:noFill/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9984" y="3429000"/>
            <a:ext cx="2153481" cy="297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4628" y="3429000"/>
            <a:ext cx="2132385" cy="303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图片 20" descr="340579098295938178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9382148" y="3500438"/>
            <a:ext cx="1714512" cy="3000396"/>
          </a:xfrm>
          <a:prstGeom prst="rect">
            <a:avLst/>
          </a:prstGeom>
        </p:spPr>
      </p:pic>
    </p:spTree>
    <p:custDataLst>
      <p:tags r:id="rId12"/>
    </p:custDataLst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TEMPLATE_CATEGORY" val="diagram"/>
  <p:tag name="KSO_WM_TEMPLATE_INDEX" val="169240"/>
  <p:tag name="KSO_WM_UNIT_TYPE" val="a"/>
  <p:tag name="KSO_WM_UNIT_INDEX" val="1"/>
  <p:tag name="KSO_WM_UNIT_ID" val="256*a*1"/>
  <p:tag name="KSO_WM_UNIT_CLEAR" val="1"/>
  <p:tag name="KSO_WM_UNIT_LAYERLEVEL" val="1"/>
  <p:tag name="KSO_WM_UNIT_VALUE" val="11"/>
  <p:tag name="KSO_WM_UNIT_ISCONTENTSTITLE" val="0"/>
  <p:tag name="KSO_WM_UNIT_HIGHLIGHT" val="0"/>
  <p:tag name="KSO_WM_UNIT_COMPATIBLE" val="0"/>
  <p:tag name="KSO_WM_BEAUTIFY_FLAG" val="#wm#"/>
  <p:tag name="KSO_WM_UNIT_PRESET_TEXT_INDEX" val="3"/>
  <p:tag name="KSO_WM_UNIT_PRESET_TEXT_LEN" val="17"/>
  <p:tag name="KSO_WM_TAG_VERSION" val="1.0"/>
</p:tagLst>
</file>

<file path=ppt/tags/tag1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150995200*i*6"/>
  <p:tag name="KSO_WM_TEMPLATE_CATEGORY" val="diagram"/>
  <p:tag name="KSO_WM_TEMPLATE_INDEX" val="169240"/>
</p:tagLst>
</file>

<file path=ppt/tags/tag11.xml><?xml version="1.0" encoding="utf-8"?>
<p:tagLst xmlns:p="http://schemas.openxmlformats.org/presentationml/2006/main">
  <p:tag name="KSO_WM_TEMPLATE_CATEGORY" val="custom"/>
  <p:tag name="KSO_WM_TEMPLATE_INDEX" val="160225"/>
  <p:tag name="KSO_WM_TAG_VERSION" val="1.0"/>
  <p:tag name="KSO_WM_SLIDE_ID" val="custom160225_13"/>
  <p:tag name="KSO_WM_SLIDE_INDEX" val="13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123*144"/>
  <p:tag name="KSO_WM_SLIDE_SIZE" val="771*343"/>
</p:tagLst>
</file>

<file path=ppt/tags/tag12.xml><?xml version="1.0" encoding="utf-8"?>
<p:tagLst xmlns:p="http://schemas.openxmlformats.org/presentationml/2006/main">
  <p:tag name="KSO_WM_TAG_VERSION" val="1.0"/>
  <p:tag name="KSO_WM_BEAUTIFY_FLAG" val="#wm#"/>
  <p:tag name="KSO_WM_UNIT_ID" val="diagram160532_4*l_i*1_2"/>
  <p:tag name="KSO_WM_TEMPLATE_CATEGORY" val="diagram"/>
  <p:tag name="KSO_WM_TEMPLATE_INDEX" val="160532"/>
  <p:tag name="KSO_WM_UNIT_TYPE" val="l_i"/>
  <p:tag name="KSO_WM_UNIT_INDEX" val="1_2"/>
  <p:tag name="KSO_WM_UNIT_CLEAR" val="1"/>
  <p:tag name="KSO_WM_UNIT_LAYERLEVEL" val="1_1"/>
  <p:tag name="KSO_WM_DIAGRAM_GROUP_CODE" val="l1-1"/>
</p:tagLst>
</file>

<file path=ppt/tags/tag13.xml><?xml version="1.0" encoding="utf-8"?>
<p:tagLst xmlns:p="http://schemas.openxmlformats.org/presentationml/2006/main">
  <p:tag name="KSO_WM_TAG_VERSION" val="1.0"/>
  <p:tag name="KSO_WM_BEAUTIFY_FLAG" val="#wm#"/>
  <p:tag name="KSO_WM_UNIT_ID" val="diagram160532_4*l_h_f*1_1_1"/>
  <p:tag name="KSO_WM_TEMPLATE_CATEGORY" val="diagram"/>
  <p:tag name="KSO_WM_TEMPLATE_INDEX" val="160532"/>
  <p:tag name="KSO_WM_UNIT_TYPE" val="l_h_f"/>
  <p:tag name="KSO_WM_UNIT_INDEX" val="1_1_1"/>
  <p:tag name="KSO_WM_UNIT_CLEAR" val="1"/>
  <p:tag name="KSO_WM_UNIT_LAYERLEVEL" val="1_1_1"/>
  <p:tag name="KSO_WM_UNIT_VALUE" val="26"/>
  <p:tag name="KSO_WM_UNIT_HIGHLIGHT" val="0"/>
  <p:tag name="KSO_WM_UNIT_COMPATIBLE" val="0"/>
  <p:tag name="KSO_WM_UNIT_PRESET_TEXT_INDEX" val="4"/>
  <p:tag name="KSO_WM_UNIT_PRESET_TEXT_LEN" val="57"/>
  <p:tag name="KSO_WM_DIAGRAM_GROUP_CODE" val="l1-1"/>
</p:tagLst>
</file>

<file path=ppt/tags/tag14.xml><?xml version="1.0" encoding="utf-8"?>
<p:tagLst xmlns:p="http://schemas.openxmlformats.org/presentationml/2006/main">
  <p:tag name="KSO_WM_TAG_VERSION" val="1.0"/>
  <p:tag name="KSO_WM_BEAUTIFY_FLAG" val="#wm#"/>
  <p:tag name="KSO_WM_UNIT_ID" val="diagram160532_4*l_i*1_3"/>
  <p:tag name="KSO_WM_TEMPLATE_CATEGORY" val="diagram"/>
  <p:tag name="KSO_WM_TEMPLATE_INDEX" val="160532"/>
  <p:tag name="KSO_WM_UNIT_TYPE" val="l_i"/>
  <p:tag name="KSO_WM_UNIT_INDEX" val="1_3"/>
  <p:tag name="KSO_WM_UNIT_CLEAR" val="1"/>
  <p:tag name="KSO_WM_UNIT_LAYERLEVEL" val="1_1"/>
  <p:tag name="KSO_WM_DIAGRAM_GROUP_CODE" val="l1-1"/>
</p:tagLst>
</file>

<file path=ppt/tags/tag15.xml><?xml version="1.0" encoding="utf-8"?>
<p:tagLst xmlns:p="http://schemas.openxmlformats.org/presentationml/2006/main">
  <p:tag name="KSO_WM_TAG_VERSION" val="1.0"/>
  <p:tag name="KSO_WM_BEAUTIFY_FLAG" val="#wm#"/>
  <p:tag name="KSO_WM_UNIT_ID" val="diagram160532_4*l_h_f*1_2_1"/>
  <p:tag name="KSO_WM_TEMPLATE_CATEGORY" val="diagram"/>
  <p:tag name="KSO_WM_TEMPLATE_INDEX" val="160532"/>
  <p:tag name="KSO_WM_UNIT_TYPE" val="l_h_f"/>
  <p:tag name="KSO_WM_UNIT_INDEX" val="1_2_1"/>
  <p:tag name="KSO_WM_UNIT_CLEAR" val="1"/>
  <p:tag name="KSO_WM_UNIT_LAYERLEVEL" val="1_1_1"/>
  <p:tag name="KSO_WM_UNIT_VALUE" val="26"/>
  <p:tag name="KSO_WM_UNIT_HIGHLIGHT" val="0"/>
  <p:tag name="KSO_WM_UNIT_COMPATIBLE" val="0"/>
  <p:tag name="KSO_WM_UNIT_PRESET_TEXT_INDEX" val="4"/>
  <p:tag name="KSO_WM_UNIT_PRESET_TEXT_LEN" val="57"/>
  <p:tag name="KSO_WM_DIAGRAM_GROUP_CODE" val="l1-1"/>
</p:tagLst>
</file>

<file path=ppt/tags/tag16.xml><?xml version="1.0" encoding="utf-8"?>
<p:tagLst xmlns:p="http://schemas.openxmlformats.org/presentationml/2006/main">
  <p:tag name="KSO_WM_TAG_VERSION" val="1.0"/>
  <p:tag name="KSO_WM_BEAUTIFY_FLAG" val="#wm#"/>
  <p:tag name="KSO_WM_UNIT_ID" val="diagram160532_4*l_i*1_4"/>
  <p:tag name="KSO_WM_TEMPLATE_CATEGORY" val="diagram"/>
  <p:tag name="KSO_WM_TEMPLATE_INDEX" val="160532"/>
  <p:tag name="KSO_WM_UNIT_TYPE" val="l_i"/>
  <p:tag name="KSO_WM_UNIT_INDEX" val="1_4"/>
  <p:tag name="KSO_WM_UNIT_CLEAR" val="1"/>
  <p:tag name="KSO_WM_UNIT_LAYERLEVEL" val="1_1"/>
  <p:tag name="KSO_WM_DIAGRAM_GROUP_CODE" val="l1-1"/>
</p:tagLst>
</file>

<file path=ppt/tags/tag17.xml><?xml version="1.0" encoding="utf-8"?>
<p:tagLst xmlns:p="http://schemas.openxmlformats.org/presentationml/2006/main">
  <p:tag name="KSO_WM_TAG_VERSION" val="1.0"/>
  <p:tag name="KSO_WM_BEAUTIFY_FLAG" val="#wm#"/>
  <p:tag name="KSO_WM_UNIT_ID" val="diagram160532_4*l_h_f*1_3_1"/>
  <p:tag name="KSO_WM_TEMPLATE_CATEGORY" val="diagram"/>
  <p:tag name="KSO_WM_TEMPLATE_INDEX" val="160532"/>
  <p:tag name="KSO_WM_UNIT_TYPE" val="l_h_f"/>
  <p:tag name="KSO_WM_UNIT_INDEX" val="1_3_1"/>
  <p:tag name="KSO_WM_UNIT_CLEAR" val="1"/>
  <p:tag name="KSO_WM_UNIT_LAYERLEVEL" val="1_1_1"/>
  <p:tag name="KSO_WM_UNIT_VALUE" val="26"/>
  <p:tag name="KSO_WM_UNIT_HIGHLIGHT" val="0"/>
  <p:tag name="KSO_WM_UNIT_COMPATIBLE" val="0"/>
  <p:tag name="KSO_WM_UNIT_PRESET_TEXT_INDEX" val="4"/>
  <p:tag name="KSO_WM_UNIT_PRESET_TEXT_LEN" val="57"/>
  <p:tag name="KSO_WM_DIAGRAM_GROUP_CODE" val="l1-1"/>
</p:tagLst>
</file>

<file path=ppt/tags/tag18.xml><?xml version="1.0" encoding="utf-8"?>
<p:tagLst xmlns:p="http://schemas.openxmlformats.org/presentationml/2006/main">
  <p:tag name="KSO_WM_TAG_VERSION" val="1.0"/>
  <p:tag name="KSO_WM_BEAUTIFY_FLAG" val="#wm#"/>
  <p:tag name="KSO_WM_UNIT_ID" val="diagram160532_4*f*1"/>
  <p:tag name="KSO_WM_TEMPLATE_CATEGORY" val="diagram"/>
  <p:tag name="KSO_WM_TEMPLATE_INDEX" val="160532"/>
  <p:tag name="KSO_WM_UNIT_TYPE" val="f"/>
  <p:tag name="KSO_WM_UNIT_INDEX" val="1"/>
  <p:tag name="KSO_WM_UNIT_CLEAR" val="1"/>
  <p:tag name="KSO_WM_UNIT_LAYERLEVEL" val="1"/>
  <p:tag name="KSO_WM_UNIT_VALUE" val="112"/>
  <p:tag name="KSO_WM_UNIT_HIGHLIGHT" val="0"/>
  <p:tag name="KSO_WM_UNIT_COMPATIBLE" val="0"/>
  <p:tag name="KSO_WM_UNIT_PRESET_TEXT_INDEX" val="4"/>
  <p:tag name="KSO_WM_UNIT_PRESET_TEXT_LEN" val="180"/>
</p:tagLst>
</file>

<file path=ppt/tags/tag19.xml><?xml version="1.0" encoding="utf-8"?>
<p:tagLst xmlns:p="http://schemas.openxmlformats.org/presentationml/2006/main">
  <p:tag name="KSO_WM_TAG_VERSION" val="1.0"/>
  <p:tag name="KSO_WM_BEAUTIFY_FLAG" val="#wm#"/>
  <p:tag name="KSO_WM_UNIT_ID" val="diagram160532_4*l_i*1_5"/>
  <p:tag name="KSO_WM_TEMPLATE_CATEGORY" val="diagram"/>
  <p:tag name="KSO_WM_TEMPLATE_INDEX" val="160532"/>
  <p:tag name="KSO_WM_UNIT_TYPE" val="l_i"/>
  <p:tag name="KSO_WM_UNIT_INDEX" val="1_5"/>
  <p:tag name="KSO_WM_UNIT_CLEAR" val="1"/>
  <p:tag name="KSO_WM_UNIT_LAYERLEVEL" val="1_1"/>
  <p:tag name="KSO_WM_DIAGRAM_GROUP_CODE" val="l1-1"/>
</p:tagLst>
</file>

<file path=ppt/tags/tag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150995200*i*6"/>
  <p:tag name="KSO_WM_TEMPLATE_CATEGORY" val="diagram"/>
  <p:tag name="KSO_WM_TEMPLATE_INDEX" val="169240"/>
</p:tagLst>
</file>

<file path=ppt/tags/tag20.xml><?xml version="1.0" encoding="utf-8"?>
<p:tagLst xmlns:p="http://schemas.openxmlformats.org/presentationml/2006/main">
  <p:tag name="KSO_WM_TAG_VERSION" val="1.0"/>
  <p:tag name="KSO_WM_BEAUTIFY_FLAG" val="#wm#"/>
  <p:tag name="KSO_WM_UNIT_ID" val="diagram160532_4*l_i*1_6"/>
  <p:tag name="KSO_WM_TEMPLATE_CATEGORY" val="diagram"/>
  <p:tag name="KSO_WM_TEMPLATE_INDEX" val="160532"/>
  <p:tag name="KSO_WM_UNIT_TYPE" val="l_i"/>
  <p:tag name="KSO_WM_UNIT_INDEX" val="1_6"/>
  <p:tag name="KSO_WM_UNIT_CLEAR" val="1"/>
  <p:tag name="KSO_WM_UNIT_LAYERLEVEL" val="1_1"/>
  <p:tag name="KSO_WM_DIAGRAM_GROUP_CODE" val="l1-1"/>
</p:tagLst>
</file>

<file path=ppt/tags/tag21.xml><?xml version="1.0" encoding="utf-8"?>
<p:tagLst xmlns:p="http://schemas.openxmlformats.org/presentationml/2006/main">
  <p:tag name="KSO_WM_TAG_VERSION" val="1.0"/>
  <p:tag name="KSO_WM_BEAUTIFY_FLAG" val="#wm#"/>
  <p:tag name="KSO_WM_UNIT_ID" val="diagram160532_4*l_i*1_7"/>
  <p:tag name="KSO_WM_TEMPLATE_CATEGORY" val="diagram"/>
  <p:tag name="KSO_WM_TEMPLATE_INDEX" val="160532"/>
  <p:tag name="KSO_WM_UNIT_TYPE" val="l_i"/>
  <p:tag name="KSO_WM_UNIT_INDEX" val="1_7"/>
  <p:tag name="KSO_WM_UNIT_CLEAR" val="1"/>
  <p:tag name="KSO_WM_UNIT_LAYERLEVEL" val="1_1"/>
  <p:tag name="KSO_WM_DIAGRAM_GROUP_CODE" val="l1-1"/>
</p:tagLst>
</file>

<file path=ppt/tags/tag22.xml><?xml version="1.0" encoding="utf-8"?>
<p:tagLst xmlns:p="http://schemas.openxmlformats.org/presentationml/2006/main">
  <p:tag name="KSO_WM_TAG_VERSION" val="1.0"/>
  <p:tag name="KSO_WM_BEAUTIFY_FLAG" val="#wm#"/>
  <p:tag name="KSO_WM_UNIT_ID" val="diagram160532_4*l_i*1_8"/>
  <p:tag name="KSO_WM_TEMPLATE_CATEGORY" val="diagram"/>
  <p:tag name="KSO_WM_TEMPLATE_INDEX" val="160532"/>
  <p:tag name="KSO_WM_UNIT_TYPE" val="l_i"/>
  <p:tag name="KSO_WM_UNIT_INDEX" val="1_8"/>
  <p:tag name="KSO_WM_UNIT_CLEAR" val="1"/>
  <p:tag name="KSO_WM_UNIT_LAYERLEVEL" val="1_1"/>
  <p:tag name="KSO_WM_DIAGRAM_GROUP_CODE" val="l1-1"/>
</p:tagLst>
</file>

<file path=ppt/tags/tag23.xml><?xml version="1.0" encoding="utf-8"?>
<p:tagLst xmlns:p="http://schemas.openxmlformats.org/presentationml/2006/main">
  <p:tag name="KSO_WM_TAG_VERSION" val="1.0"/>
  <p:tag name="KSO_WM_BEAUTIFY_FLAG" val="#wm#"/>
  <p:tag name="KSO_WM_UNIT_ID" val="diagram160532_4*l_i*1_9"/>
  <p:tag name="KSO_WM_TEMPLATE_CATEGORY" val="diagram"/>
  <p:tag name="KSO_WM_TEMPLATE_INDEX" val="160532"/>
  <p:tag name="KSO_WM_UNIT_TYPE" val="l_i"/>
  <p:tag name="KSO_WM_UNIT_INDEX" val="1_9"/>
  <p:tag name="KSO_WM_UNIT_CLEAR" val="1"/>
  <p:tag name="KSO_WM_UNIT_LAYERLEVEL" val="1_1"/>
  <p:tag name="KSO_WM_DIAGRAM_GROUP_CODE" val="l1-1"/>
</p:tagLst>
</file>

<file path=ppt/tags/tag24.xml><?xml version="1.0" encoding="utf-8"?>
<p:tagLst xmlns:p="http://schemas.openxmlformats.org/presentationml/2006/main">
  <p:tag name="KSO_WM_TAG_VERSION" val="1.0"/>
  <p:tag name="KSO_WM_BEAUTIFY_FLAG" val="#wm#"/>
  <p:tag name="KSO_WM_UNIT_ID" val="diagram160532_4*l_i*1_10"/>
  <p:tag name="KSO_WM_TEMPLATE_CATEGORY" val="diagram"/>
  <p:tag name="KSO_WM_TEMPLATE_INDEX" val="160532"/>
  <p:tag name="KSO_WM_UNIT_TYPE" val="l_i"/>
  <p:tag name="KSO_WM_UNIT_INDEX" val="1_10"/>
  <p:tag name="KSO_WM_UNIT_CLEAR" val="1"/>
  <p:tag name="KSO_WM_UNIT_LAYERLEVEL" val="1_1"/>
  <p:tag name="KSO_WM_DIAGRAM_GROUP_CODE" val="l1-1"/>
</p:tagLst>
</file>

<file path=ppt/tags/tag25.xml><?xml version="1.0" encoding="utf-8"?>
<p:tagLst xmlns:p="http://schemas.openxmlformats.org/presentationml/2006/main">
  <p:tag name="KSO_WM_TEMPLATE_CATEGORY" val="diagram"/>
  <p:tag name="KSO_WM_TEMPLATE_INDEX" val="169240"/>
  <p:tag name="KSO_WM_UNIT_TYPE" val="a"/>
  <p:tag name="KSO_WM_UNIT_INDEX" val="1"/>
  <p:tag name="KSO_WM_UNIT_ID" val="256*a*1"/>
  <p:tag name="KSO_WM_UNIT_CLEAR" val="1"/>
  <p:tag name="KSO_WM_UNIT_LAYERLEVEL" val="1"/>
  <p:tag name="KSO_WM_UNIT_VALUE" val="11"/>
  <p:tag name="KSO_WM_UNIT_ISCONTENTSTITLE" val="0"/>
  <p:tag name="KSO_WM_UNIT_HIGHLIGHT" val="0"/>
  <p:tag name="KSO_WM_UNIT_COMPATIBLE" val="0"/>
  <p:tag name="KSO_WM_BEAUTIFY_FLAG" val="#wm#"/>
  <p:tag name="KSO_WM_UNIT_PRESET_TEXT_INDEX" val="3"/>
  <p:tag name="KSO_WM_UNIT_PRESET_TEXT_LEN" val="17"/>
  <p:tag name="KSO_WM_TAG_VERSION" val="1.0"/>
</p:tagLst>
</file>

<file path=ppt/tags/tag2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150995200*i*6"/>
  <p:tag name="KSO_WM_TEMPLATE_CATEGORY" val="diagram"/>
  <p:tag name="KSO_WM_TEMPLATE_INDEX" val="169240"/>
</p:tagLst>
</file>

<file path=ppt/tags/tag27.xml><?xml version="1.0" encoding="utf-8"?>
<p:tagLst xmlns:p="http://schemas.openxmlformats.org/presentationml/2006/main">
  <p:tag name="KSO_WM_SLIDE_ID" val="diagram160532_4"/>
  <p:tag name="KSO_WM_SLIDE_INDEX" val="4"/>
  <p:tag name="KSO_WM_SLIDE_ITEM_CNT" val="3"/>
  <p:tag name="KSO_WM_SLIDE_LAYOUT" val="f_l_a"/>
  <p:tag name="KSO_WM_SLIDE_LAYOUT_CNT" val="1_1_1"/>
  <p:tag name="KSO_WM_SLIDE_TYPE" val="text"/>
  <p:tag name="KSO_WM_BEAUTIFY_FLAG" val="#wm#"/>
  <p:tag name="KSO_WM_SLIDE_POSITION" val="167*41"/>
  <p:tag name="KSO_WM_SLIDE_SIZE" val="626*458"/>
  <p:tag name="KSO_WM_TEMPLATE_CATEGORY" val="diagram"/>
  <p:tag name="KSO_WM_TEMPLATE_INDEX" val="160532"/>
  <p:tag name="KSO_WM_TAG_VERSION" val="1.0"/>
  <p:tag name="KSO_WM_DIAGRAM_GROUP_CODE" val="l1-1"/>
</p:tagLst>
</file>

<file path=ppt/tags/tag28.xml><?xml version="1.0" encoding="utf-8"?>
<p:tagLst xmlns:p="http://schemas.openxmlformats.org/presentationml/2006/main">
  <p:tag name="KSO_WM_TEMPLATE_CATEGORY" val="diagram"/>
  <p:tag name="KSO_WM_TEMPLATE_INDEX" val="169240"/>
  <p:tag name="KSO_WM_UNIT_TYPE" val="a"/>
  <p:tag name="KSO_WM_UNIT_INDEX" val="1"/>
  <p:tag name="KSO_WM_UNIT_ID" val="256*a*1"/>
  <p:tag name="KSO_WM_UNIT_CLEAR" val="1"/>
  <p:tag name="KSO_WM_UNIT_LAYERLEVEL" val="1"/>
  <p:tag name="KSO_WM_UNIT_VALUE" val="11"/>
  <p:tag name="KSO_WM_UNIT_ISCONTENTSTITLE" val="0"/>
  <p:tag name="KSO_WM_UNIT_HIGHLIGHT" val="0"/>
  <p:tag name="KSO_WM_UNIT_COMPATIBLE" val="0"/>
  <p:tag name="KSO_WM_BEAUTIFY_FLAG" val="#wm#"/>
  <p:tag name="KSO_WM_UNIT_PRESET_TEXT_INDEX" val="3"/>
  <p:tag name="KSO_WM_UNIT_PRESET_TEXT_LEN" val="17"/>
  <p:tag name="KSO_WM_TAG_VERSION" val="1.0"/>
</p:tagLst>
</file>

<file path=ppt/tags/tag2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150995200*i*6"/>
  <p:tag name="KSO_WM_TEMPLATE_CATEGORY" val="diagram"/>
  <p:tag name="KSO_WM_TEMPLATE_INDEX" val="169240"/>
</p:tagLst>
</file>

<file path=ppt/tags/tag3.xml><?xml version="1.0" encoding="utf-8"?>
<p:tagLst xmlns:p="http://schemas.openxmlformats.org/presentationml/2006/main">
  <p:tag name="KSO_WM_TEMPLATE_CATEGORY" val="diagram"/>
  <p:tag name="KSO_WM_TEMPLATE_INDEX" val="169240"/>
  <p:tag name="KSO_WM_UNIT_TYPE" val="a"/>
  <p:tag name="KSO_WM_UNIT_INDEX" val="1"/>
  <p:tag name="KSO_WM_UNIT_ID" val="256*a*1"/>
  <p:tag name="KSO_WM_UNIT_CLEAR" val="1"/>
  <p:tag name="KSO_WM_UNIT_LAYERLEVEL" val="1"/>
  <p:tag name="KSO_WM_UNIT_VALUE" val="11"/>
  <p:tag name="KSO_WM_UNIT_ISCONTENTSTITLE" val="0"/>
  <p:tag name="KSO_WM_UNIT_HIGHLIGHT" val="0"/>
  <p:tag name="KSO_WM_UNIT_COMPATIBLE" val="0"/>
  <p:tag name="KSO_WM_BEAUTIFY_FLAG" val="#wm#"/>
  <p:tag name="KSO_WM_UNIT_PRESET_TEXT_INDEX" val="3"/>
  <p:tag name="KSO_WM_UNIT_PRESET_TEXT_LEN" val="17"/>
  <p:tag name="KSO_WM_TAG_VERSION" val="1.0"/>
</p:tagLst>
</file>

<file path=ppt/tags/tag30.xml><?xml version="1.0" encoding="utf-8"?>
<p:tagLst xmlns:p="http://schemas.openxmlformats.org/presentationml/2006/main">
  <p:tag name="KSO_WM_TEMPLATE_CATEGORY" val="custom"/>
  <p:tag name="KSO_WM_TEMPLATE_INDEX" val="160225"/>
  <p:tag name="KSO_WM_TAG_VERSION" val="1.0"/>
  <p:tag name="KSO_WM_SLIDE_ID" val="custom160225_13"/>
  <p:tag name="KSO_WM_SLIDE_INDEX" val="13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123*144"/>
  <p:tag name="KSO_WM_SLIDE_SIZE" val="771*343"/>
</p:tagLst>
</file>

<file path=ppt/tags/tag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150995200*i*6"/>
  <p:tag name="KSO_WM_TEMPLATE_CATEGORY" val="diagram"/>
  <p:tag name="KSO_WM_TEMPLATE_INDEX" val="169240"/>
</p:tagLst>
</file>

<file path=ppt/tags/tag5.xml><?xml version="1.0" encoding="utf-8"?>
<p:tagLst xmlns:p="http://schemas.openxmlformats.org/presentationml/2006/main">
  <p:tag name="KSO_WM_TEMPLATE_CATEGORY" val="custom"/>
  <p:tag name="KSO_WM_TEMPLATE_INDEX" val="160225"/>
  <p:tag name="KSO_WM_TAG_VERSION" val="1.0"/>
  <p:tag name="KSO_WM_SLIDE_ID" val="custom160225_13"/>
  <p:tag name="KSO_WM_SLIDE_INDEX" val="13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123*144"/>
  <p:tag name="KSO_WM_SLIDE_SIZE" val="771*343"/>
</p:tagLst>
</file>

<file path=ppt/tags/tag6.xml><?xml version="1.0" encoding="utf-8"?>
<p:tagLst xmlns:p="http://schemas.openxmlformats.org/presentationml/2006/main">
  <p:tag name="KSO_WM_TEMPLATE_CATEGORY" val="diagram"/>
  <p:tag name="KSO_WM_TEMPLATE_INDEX" val="169240"/>
  <p:tag name="KSO_WM_UNIT_TYPE" val="a"/>
  <p:tag name="KSO_WM_UNIT_INDEX" val="1"/>
  <p:tag name="KSO_WM_UNIT_ID" val="256*a*1"/>
  <p:tag name="KSO_WM_UNIT_CLEAR" val="1"/>
  <p:tag name="KSO_WM_UNIT_LAYERLEVEL" val="1"/>
  <p:tag name="KSO_WM_UNIT_VALUE" val="11"/>
  <p:tag name="KSO_WM_UNIT_ISCONTENTSTITLE" val="0"/>
  <p:tag name="KSO_WM_UNIT_HIGHLIGHT" val="0"/>
  <p:tag name="KSO_WM_UNIT_COMPATIBLE" val="0"/>
  <p:tag name="KSO_WM_BEAUTIFY_FLAG" val="#wm#"/>
  <p:tag name="KSO_WM_UNIT_PRESET_TEXT_INDEX" val="3"/>
  <p:tag name="KSO_WM_UNIT_PRESET_TEXT_LEN" val="17"/>
  <p:tag name="KSO_WM_TAG_VERSION" val="1.0"/>
</p:tagLst>
</file>

<file path=ppt/tags/tag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150995200*i*6"/>
  <p:tag name="KSO_WM_TEMPLATE_CATEGORY" val="diagram"/>
  <p:tag name="KSO_WM_TEMPLATE_INDEX" val="169240"/>
</p:tagLst>
</file>

<file path=ppt/tags/tag8.xml><?xml version="1.0" encoding="utf-8"?>
<p:tagLst xmlns:p="http://schemas.openxmlformats.org/presentationml/2006/main">
  <p:tag name="KSO_WM_TEMPLATE_CATEGORY" val="custom"/>
  <p:tag name="KSO_WM_TEMPLATE_INDEX" val="160225"/>
  <p:tag name="KSO_WM_TAG_VERSION" val="1.0"/>
  <p:tag name="KSO_WM_SLIDE_ID" val="custom160225_13"/>
  <p:tag name="KSO_WM_SLIDE_INDEX" val="13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123*144"/>
  <p:tag name="KSO_WM_SLIDE_SIZE" val="771*343"/>
</p:tagLst>
</file>

<file path=ppt/tags/tag9.xml><?xml version="1.0" encoding="utf-8"?>
<p:tagLst xmlns:p="http://schemas.openxmlformats.org/presentationml/2006/main">
  <p:tag name="KSO_WM_TEMPLATE_CATEGORY" val="diagram"/>
  <p:tag name="KSO_WM_TEMPLATE_INDEX" val="169240"/>
  <p:tag name="KSO_WM_UNIT_TYPE" val="a"/>
  <p:tag name="KSO_WM_UNIT_INDEX" val="1"/>
  <p:tag name="KSO_WM_UNIT_ID" val="256*a*1"/>
  <p:tag name="KSO_WM_UNIT_CLEAR" val="1"/>
  <p:tag name="KSO_WM_UNIT_LAYERLEVEL" val="1"/>
  <p:tag name="KSO_WM_UNIT_VALUE" val="11"/>
  <p:tag name="KSO_WM_UNIT_ISCONTENTSTITLE" val="0"/>
  <p:tag name="KSO_WM_UNIT_HIGHLIGHT" val="0"/>
  <p:tag name="KSO_WM_UNIT_COMPATIBLE" val="0"/>
  <p:tag name="KSO_WM_BEAUTIFY_FLAG" val="#wm#"/>
  <p:tag name="KSO_WM_UNIT_PRESET_TEXT_INDEX" val="3"/>
  <p:tag name="KSO_WM_UNIT_PRESET_TEXT_LEN" val="17"/>
  <p:tag name="KSO_WM_TAG_VERSION" val="1.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670</Words>
  <Application>WPS 演示</Application>
  <PresentationFormat>宽屏</PresentationFormat>
  <Paragraphs>93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5" baseType="lpstr">
      <vt:lpstr>Arial</vt:lpstr>
      <vt:lpstr>宋体</vt:lpstr>
      <vt:lpstr>Wingdings</vt:lpstr>
      <vt:lpstr>Calibri Light</vt:lpstr>
      <vt:lpstr>Calibri</vt:lpstr>
      <vt:lpstr>微软雅黑</vt:lpstr>
      <vt:lpstr>方正超粗黑简体</vt:lpstr>
      <vt:lpstr>方正兰亭大黑_GBK</vt:lpstr>
      <vt:lpstr>方正正大黑简体</vt:lpstr>
      <vt:lpstr>Wingdings</vt:lpstr>
      <vt:lpstr>楷体_GB2312</vt:lpstr>
      <vt:lpstr>黑体</vt:lpstr>
      <vt:lpstr>Calibri</vt:lpstr>
      <vt:lpstr>Open Sans Semibold</vt:lpstr>
      <vt:lpstr>Wingdings</vt:lpstr>
      <vt:lpstr>新宋体</vt:lpstr>
      <vt:lpstr>Segoe Print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Clair </dc:creator>
  <cp:lastModifiedBy>Clair </cp:lastModifiedBy>
  <cp:revision>1</cp:revision>
  <dcterms:created xsi:type="dcterms:W3CDTF">2017-05-08T03:19:12Z</dcterms:created>
  <dcterms:modified xsi:type="dcterms:W3CDTF">2017-05-08T07:51:08Z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